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701" r:id="rId3"/>
  </p:sldMasterIdLst>
  <p:notesMasterIdLst>
    <p:notesMasterId r:id="rId15"/>
  </p:notesMasterIdLst>
  <p:sldIdLst>
    <p:sldId id="257" r:id="rId4"/>
    <p:sldId id="272" r:id="rId5"/>
    <p:sldId id="282" r:id="rId6"/>
    <p:sldId id="295" r:id="rId7"/>
    <p:sldId id="290" r:id="rId8"/>
    <p:sldId id="297" r:id="rId9"/>
    <p:sldId id="296" r:id="rId10"/>
    <p:sldId id="298" r:id="rId11"/>
    <p:sldId id="291" r:id="rId12"/>
    <p:sldId id="299"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84AC8-CF8D-8244-506E-AA46C967C998}" v="14" dt="2025-07-21T21:23:00.525"/>
    <p1510:client id="{FB75C48E-3CB1-FEA6-F4D5-7F84E0A614C3}" v="170" dt="2025-07-22T18:20:24.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z, Lidymar" userId="S::ligonzalez@howardcountymd.gov::c0f44621-130c-4c77-b268-fba9f895e502" providerId="AD" clId="Web-{033EF273-CB9C-995F-5423-B2243FACCF77}"/>
    <pc:docChg chg="addSld modSld sldOrd">
      <pc:chgData name="Gonzalez, Lidymar" userId="S::ligonzalez@howardcountymd.gov::c0f44621-130c-4c77-b268-fba9f895e502" providerId="AD" clId="Web-{033EF273-CB9C-995F-5423-B2243FACCF77}" dt="2025-07-09T13:10:12.188" v="48" actId="20577"/>
      <pc:docMkLst>
        <pc:docMk/>
      </pc:docMkLst>
      <pc:sldChg chg="modSp">
        <pc:chgData name="Gonzalez, Lidymar" userId="S::ligonzalez@howardcountymd.gov::c0f44621-130c-4c77-b268-fba9f895e502" providerId="AD" clId="Web-{033EF273-CB9C-995F-5423-B2243FACCF77}" dt="2025-07-09T12:53:07.972" v="0" actId="20577"/>
        <pc:sldMkLst>
          <pc:docMk/>
          <pc:sldMk cId="2432472156" sldId="257"/>
        </pc:sldMkLst>
        <pc:spChg chg="mod">
          <ac:chgData name="Gonzalez, Lidymar" userId="S::ligonzalez@howardcountymd.gov::c0f44621-130c-4c77-b268-fba9f895e502" providerId="AD" clId="Web-{033EF273-CB9C-995F-5423-B2243FACCF77}" dt="2025-07-09T12:53:07.972" v="0" actId="20577"/>
          <ac:spMkLst>
            <pc:docMk/>
            <pc:sldMk cId="2432472156" sldId="257"/>
            <ac:spMk id="4" creationId="{062C3B6E-F94F-4138-9427-396B75802ED9}"/>
          </ac:spMkLst>
        </pc:spChg>
      </pc:sldChg>
      <pc:sldChg chg="ord">
        <pc:chgData name="Gonzalez, Lidymar" userId="S::ligonzalez@howardcountymd.gov::c0f44621-130c-4c77-b268-fba9f895e502" providerId="AD" clId="Web-{033EF273-CB9C-995F-5423-B2243FACCF77}" dt="2025-07-09T12:53:53.190" v="1"/>
        <pc:sldMkLst>
          <pc:docMk/>
          <pc:sldMk cId="744966823" sldId="297"/>
        </pc:sldMkLst>
      </pc:sldChg>
      <pc:sldChg chg="modSp">
        <pc:chgData name="Gonzalez, Lidymar" userId="S::ligonzalez@howardcountymd.gov::c0f44621-130c-4c77-b268-fba9f895e502" providerId="AD" clId="Web-{033EF273-CB9C-995F-5423-B2243FACCF77}" dt="2025-07-09T13:09:57.719" v="47" actId="20577"/>
        <pc:sldMkLst>
          <pc:docMk/>
          <pc:sldMk cId="1881878255" sldId="298"/>
        </pc:sldMkLst>
        <pc:spChg chg="mod">
          <ac:chgData name="Gonzalez, Lidymar" userId="S::ligonzalez@howardcountymd.gov::c0f44621-130c-4c77-b268-fba9f895e502" providerId="AD" clId="Web-{033EF273-CB9C-995F-5423-B2243FACCF77}" dt="2025-07-09T13:09:57.719" v="47" actId="20577"/>
          <ac:spMkLst>
            <pc:docMk/>
            <pc:sldMk cId="1881878255" sldId="298"/>
            <ac:spMk id="2" creationId="{4F424399-4B57-D3BB-1539-F98648FECEC0}"/>
          </ac:spMkLst>
        </pc:spChg>
      </pc:sldChg>
      <pc:sldChg chg="modSp new">
        <pc:chgData name="Gonzalez, Lidymar" userId="S::ligonzalez@howardcountymd.gov::c0f44621-130c-4c77-b268-fba9f895e502" providerId="AD" clId="Web-{033EF273-CB9C-995F-5423-B2243FACCF77}" dt="2025-07-09T13:10:12.188" v="48" actId="20577"/>
        <pc:sldMkLst>
          <pc:docMk/>
          <pc:sldMk cId="239472897" sldId="299"/>
        </pc:sldMkLst>
        <pc:spChg chg="mod">
          <ac:chgData name="Gonzalez, Lidymar" userId="S::ligonzalez@howardcountymd.gov::c0f44621-130c-4c77-b268-fba9f895e502" providerId="AD" clId="Web-{033EF273-CB9C-995F-5423-B2243FACCF77}" dt="2025-07-09T13:09:46" v="45" actId="20577"/>
          <ac:spMkLst>
            <pc:docMk/>
            <pc:sldMk cId="239472897" sldId="299"/>
            <ac:spMk id="2" creationId="{4FDCF4D9-1558-0E52-4AF4-24F1336C0102}"/>
          </ac:spMkLst>
        </pc:spChg>
        <pc:spChg chg="mod">
          <ac:chgData name="Gonzalez, Lidymar" userId="S::ligonzalez@howardcountymd.gov::c0f44621-130c-4c77-b268-fba9f895e502" providerId="AD" clId="Web-{033EF273-CB9C-995F-5423-B2243FACCF77}" dt="2025-07-09T13:10:12.188" v="48" actId="20577"/>
          <ac:spMkLst>
            <pc:docMk/>
            <pc:sldMk cId="239472897" sldId="299"/>
            <ac:spMk id="3" creationId="{B37D1B00-4C0E-4E73-F11B-EDBF6AB4F2A4}"/>
          </ac:spMkLst>
        </pc:spChg>
      </pc:sldChg>
    </pc:docChg>
  </pc:docChgLst>
  <pc:docChgLst>
    <pc:chgData name="Henriquez, Nayanie" userId="e76157b8-1bf3-4c89-aba9-7c573c31d9b2" providerId="ADAL" clId="{21047446-CBF4-4BC7-9552-2507973E879F}"/>
    <pc:docChg chg="undo custSel addSld delSld modSld sldOrd delMainMaster">
      <pc:chgData name="Henriquez, Nayanie" userId="e76157b8-1bf3-4c89-aba9-7c573c31d9b2" providerId="ADAL" clId="{21047446-CBF4-4BC7-9552-2507973E879F}" dt="2025-07-15T14:05:44.722" v="1645" actId="20577"/>
      <pc:docMkLst>
        <pc:docMk/>
      </pc:docMkLst>
      <pc:sldChg chg="del">
        <pc:chgData name="Henriquez, Nayanie" userId="e76157b8-1bf3-4c89-aba9-7c573c31d9b2" providerId="ADAL" clId="{21047446-CBF4-4BC7-9552-2507973E879F}" dt="2025-07-07T16:27:17.001" v="13" actId="47"/>
        <pc:sldMkLst>
          <pc:docMk/>
          <pc:sldMk cId="109857222" sldId="256"/>
        </pc:sldMkLst>
      </pc:sldChg>
      <pc:sldChg chg="addSp delSp modSp add mod ord">
        <pc:chgData name="Henriquez, Nayanie" userId="e76157b8-1bf3-4c89-aba9-7c573c31d9b2" providerId="ADAL" clId="{21047446-CBF4-4BC7-9552-2507973E879F}" dt="2025-07-15T12:53:09.127" v="1628" actId="1076"/>
        <pc:sldMkLst>
          <pc:docMk/>
          <pc:sldMk cId="2432472156" sldId="257"/>
        </pc:sldMkLst>
        <pc:spChg chg="mod">
          <ac:chgData name="Henriquez, Nayanie" userId="e76157b8-1bf3-4c89-aba9-7c573c31d9b2" providerId="ADAL" clId="{21047446-CBF4-4BC7-9552-2507973E879F}" dt="2025-07-07T18:09:59.921" v="217" actId="20577"/>
          <ac:spMkLst>
            <pc:docMk/>
            <pc:sldMk cId="2432472156" sldId="257"/>
            <ac:spMk id="4" creationId="{062C3B6E-F94F-4138-9427-396B75802ED9}"/>
          </ac:spMkLst>
        </pc:spChg>
        <pc:picChg chg="add mod">
          <ac:chgData name="Henriquez, Nayanie" userId="e76157b8-1bf3-4c89-aba9-7c573c31d9b2" providerId="ADAL" clId="{21047446-CBF4-4BC7-9552-2507973E879F}" dt="2025-07-15T12:53:09.127" v="1628" actId="1076"/>
          <ac:picMkLst>
            <pc:docMk/>
            <pc:sldMk cId="2432472156" sldId="257"/>
            <ac:picMk id="6" creationId="{777AC0C8-AD02-4A40-0E42-AAC57FF6CC55}"/>
          </ac:picMkLst>
        </pc:picChg>
      </pc:sldChg>
      <pc:sldChg chg="modSp add del mod ord">
        <pc:chgData name="Henriquez, Nayanie" userId="e76157b8-1bf3-4c89-aba9-7c573c31d9b2" providerId="ADAL" clId="{21047446-CBF4-4BC7-9552-2507973E879F}" dt="2025-07-07T18:24:19.136" v="766" actId="47"/>
        <pc:sldMkLst>
          <pc:docMk/>
          <pc:sldMk cId="768397512" sldId="261"/>
        </pc:sldMkLst>
      </pc:sldChg>
      <pc:sldChg chg="addSp modSp add del mod">
        <pc:chgData name="Henriquez, Nayanie" userId="e76157b8-1bf3-4c89-aba9-7c573c31d9b2" providerId="ADAL" clId="{21047446-CBF4-4BC7-9552-2507973E879F}" dt="2025-07-07T18:22:48.123" v="707" actId="47"/>
        <pc:sldMkLst>
          <pc:docMk/>
          <pc:sldMk cId="3939961855" sldId="262"/>
        </pc:sldMkLst>
      </pc:sldChg>
      <pc:sldChg chg="modSp add mod ord">
        <pc:chgData name="Henriquez, Nayanie" userId="e76157b8-1bf3-4c89-aba9-7c573c31d9b2" providerId="ADAL" clId="{21047446-CBF4-4BC7-9552-2507973E879F}" dt="2025-07-07T18:10:36.457" v="218" actId="113"/>
        <pc:sldMkLst>
          <pc:docMk/>
          <pc:sldMk cId="2635483446" sldId="272"/>
        </pc:sldMkLst>
        <pc:spChg chg="mod">
          <ac:chgData name="Henriquez, Nayanie" userId="e76157b8-1bf3-4c89-aba9-7c573c31d9b2" providerId="ADAL" clId="{21047446-CBF4-4BC7-9552-2507973E879F}" dt="2025-07-07T18:10:36.457" v="218" actId="113"/>
          <ac:spMkLst>
            <pc:docMk/>
            <pc:sldMk cId="2635483446" sldId="272"/>
            <ac:spMk id="3" creationId="{8C015F4D-02DB-48E4-8731-144DADA40FA1}"/>
          </ac:spMkLst>
        </pc:spChg>
        <pc:picChg chg="mod">
          <ac:chgData name="Henriquez, Nayanie" userId="e76157b8-1bf3-4c89-aba9-7c573c31d9b2" providerId="ADAL" clId="{21047446-CBF4-4BC7-9552-2507973E879F}" dt="2025-07-07T18:01:25.942" v="82" actId="1076"/>
          <ac:picMkLst>
            <pc:docMk/>
            <pc:sldMk cId="2635483446" sldId="272"/>
            <ac:picMk id="5" creationId="{2FCFAFEA-AF94-FCEB-73E7-6DD690F39C60}"/>
          </ac:picMkLst>
        </pc:picChg>
        <pc:picChg chg="mod">
          <ac:chgData name="Henriquez, Nayanie" userId="e76157b8-1bf3-4c89-aba9-7c573c31d9b2" providerId="ADAL" clId="{21047446-CBF4-4BC7-9552-2507973E879F}" dt="2025-07-07T18:01:48.841" v="86" actId="1076"/>
          <ac:picMkLst>
            <pc:docMk/>
            <pc:sldMk cId="2635483446" sldId="272"/>
            <ac:picMk id="6" creationId="{1C787484-B73F-70D0-5E61-E81A609852A3}"/>
          </ac:picMkLst>
        </pc:picChg>
      </pc:sldChg>
      <pc:sldChg chg="addSp modSp add mod ord">
        <pc:chgData name="Henriquez, Nayanie" userId="e76157b8-1bf3-4c89-aba9-7c573c31d9b2" providerId="ADAL" clId="{21047446-CBF4-4BC7-9552-2507973E879F}" dt="2025-07-07T18:10:58.168" v="219"/>
        <pc:sldMkLst>
          <pc:docMk/>
          <pc:sldMk cId="2549451360" sldId="282"/>
        </pc:sldMkLst>
        <pc:spChg chg="mod">
          <ac:chgData name="Henriquez, Nayanie" userId="e76157b8-1bf3-4c89-aba9-7c573c31d9b2" providerId="ADAL" clId="{21047446-CBF4-4BC7-9552-2507973E879F}" dt="2025-07-07T18:10:58.168" v="219"/>
          <ac:spMkLst>
            <pc:docMk/>
            <pc:sldMk cId="2549451360" sldId="282"/>
            <ac:spMk id="2" creationId="{606ED945-E3EF-4054-998E-2F56F0601F12}"/>
          </ac:spMkLst>
        </pc:spChg>
        <pc:spChg chg="mod">
          <ac:chgData name="Henriquez, Nayanie" userId="e76157b8-1bf3-4c89-aba9-7c573c31d9b2" providerId="ADAL" clId="{21047446-CBF4-4BC7-9552-2507973E879F}" dt="2025-07-07T17:58:41.442" v="45" actId="1076"/>
          <ac:spMkLst>
            <pc:docMk/>
            <pc:sldMk cId="2549451360" sldId="282"/>
            <ac:spMk id="3" creationId="{8C015F4D-02DB-48E4-8731-144DADA40FA1}"/>
          </ac:spMkLst>
        </pc:spChg>
        <pc:spChg chg="add mod">
          <ac:chgData name="Henriquez, Nayanie" userId="e76157b8-1bf3-4c89-aba9-7c573c31d9b2" providerId="ADAL" clId="{21047446-CBF4-4BC7-9552-2507973E879F}" dt="2025-07-07T17:58:49.592" v="46" actId="1076"/>
          <ac:spMkLst>
            <pc:docMk/>
            <pc:sldMk cId="2549451360" sldId="282"/>
            <ac:spMk id="4" creationId="{78F9D779-9420-6CA3-1DFB-C9E9878044D4}"/>
          </ac:spMkLst>
        </pc:spChg>
        <pc:picChg chg="mod">
          <ac:chgData name="Henriquez, Nayanie" userId="e76157b8-1bf3-4c89-aba9-7c573c31d9b2" providerId="ADAL" clId="{21047446-CBF4-4BC7-9552-2507973E879F}" dt="2025-07-07T17:59:03.460" v="50" actId="1076"/>
          <ac:picMkLst>
            <pc:docMk/>
            <pc:sldMk cId="2549451360" sldId="282"/>
            <ac:picMk id="6" creationId="{CC18194F-A0B6-4DD4-91E9-9C36B8A9FEF9}"/>
          </ac:picMkLst>
        </pc:picChg>
      </pc:sldChg>
      <pc:sldChg chg="delSp modSp add del mod ord">
        <pc:chgData name="Henriquez, Nayanie" userId="e76157b8-1bf3-4c89-aba9-7c573c31d9b2" providerId="ADAL" clId="{21047446-CBF4-4BC7-9552-2507973E879F}" dt="2025-07-07T17:59:18.927" v="59" actId="47"/>
        <pc:sldMkLst>
          <pc:docMk/>
          <pc:sldMk cId="1013809362" sldId="289"/>
        </pc:sldMkLst>
      </pc:sldChg>
      <pc:sldChg chg="addSp delSp modSp add mod ord">
        <pc:chgData name="Henriquez, Nayanie" userId="e76157b8-1bf3-4c89-aba9-7c573c31d9b2" providerId="ADAL" clId="{21047446-CBF4-4BC7-9552-2507973E879F}" dt="2025-07-07T18:54:07.870" v="1164" actId="20577"/>
        <pc:sldMkLst>
          <pc:docMk/>
          <pc:sldMk cId="3951183838" sldId="290"/>
        </pc:sldMkLst>
        <pc:spChg chg="mod">
          <ac:chgData name="Henriquez, Nayanie" userId="e76157b8-1bf3-4c89-aba9-7c573c31d9b2" providerId="ADAL" clId="{21047446-CBF4-4BC7-9552-2507973E879F}" dt="2025-07-07T18:42:13.120" v="773" actId="20577"/>
          <ac:spMkLst>
            <pc:docMk/>
            <pc:sldMk cId="3951183838" sldId="290"/>
            <ac:spMk id="2" creationId="{4D23219D-D351-8A39-D0B0-02B69F2ABE92}"/>
          </ac:spMkLst>
        </pc:spChg>
        <pc:spChg chg="mod">
          <ac:chgData name="Henriquez, Nayanie" userId="e76157b8-1bf3-4c89-aba9-7c573c31d9b2" providerId="ADAL" clId="{21047446-CBF4-4BC7-9552-2507973E879F}" dt="2025-07-07T18:54:07.870" v="1164" actId="20577"/>
          <ac:spMkLst>
            <pc:docMk/>
            <pc:sldMk cId="3951183838" sldId="290"/>
            <ac:spMk id="7" creationId="{DB0442DC-737D-E370-7DD7-9F2285F8F3A3}"/>
          </ac:spMkLst>
        </pc:spChg>
      </pc:sldChg>
      <pc:sldChg chg="add ord">
        <pc:chgData name="Henriquez, Nayanie" userId="e76157b8-1bf3-4c89-aba9-7c573c31d9b2" providerId="ADAL" clId="{21047446-CBF4-4BC7-9552-2507973E879F}" dt="2025-07-07T18:18:59.126" v="663"/>
        <pc:sldMkLst>
          <pc:docMk/>
          <pc:sldMk cId="1170699559" sldId="291"/>
        </pc:sldMkLst>
      </pc:sldChg>
      <pc:sldChg chg="add del">
        <pc:chgData name="Henriquez, Nayanie" userId="e76157b8-1bf3-4c89-aba9-7c573c31d9b2" providerId="ADAL" clId="{21047446-CBF4-4BC7-9552-2507973E879F}" dt="2025-07-07T18:13:24.252" v="220" actId="47"/>
        <pc:sldMkLst>
          <pc:docMk/>
          <pc:sldMk cId="1191737141" sldId="292"/>
        </pc:sldMkLst>
      </pc:sldChg>
      <pc:sldChg chg="modSp add mod ord">
        <pc:chgData name="Henriquez, Nayanie" userId="e76157b8-1bf3-4c89-aba9-7c573c31d9b2" providerId="ADAL" clId="{21047446-CBF4-4BC7-9552-2507973E879F}" dt="2025-07-07T19:15:56.633" v="1618" actId="20577"/>
        <pc:sldMkLst>
          <pc:docMk/>
          <pc:sldMk cId="4142599680" sldId="294"/>
        </pc:sldMkLst>
        <pc:spChg chg="mod">
          <ac:chgData name="Henriquez, Nayanie" userId="e76157b8-1bf3-4c89-aba9-7c573c31d9b2" providerId="ADAL" clId="{21047446-CBF4-4BC7-9552-2507973E879F}" dt="2025-07-07T19:14:40.908" v="1558" actId="20577"/>
          <ac:spMkLst>
            <pc:docMk/>
            <pc:sldMk cId="4142599680" sldId="294"/>
            <ac:spMk id="2" creationId="{C059CAB0-6771-BB8D-C637-BAFAB913CFBA}"/>
          </ac:spMkLst>
        </pc:spChg>
        <pc:spChg chg="mod">
          <ac:chgData name="Henriquez, Nayanie" userId="e76157b8-1bf3-4c89-aba9-7c573c31d9b2" providerId="ADAL" clId="{21047446-CBF4-4BC7-9552-2507973E879F}" dt="2025-07-07T19:15:56.633" v="1618" actId="20577"/>
          <ac:spMkLst>
            <pc:docMk/>
            <pc:sldMk cId="4142599680" sldId="294"/>
            <ac:spMk id="4" creationId="{03935454-B9B0-5494-ADC0-D06B7332CD12}"/>
          </ac:spMkLst>
        </pc:spChg>
      </pc:sldChg>
      <pc:sldChg chg="delSp modSp add mod ord">
        <pc:chgData name="Henriquez, Nayanie" userId="e76157b8-1bf3-4c89-aba9-7c573c31d9b2" providerId="ADAL" clId="{21047446-CBF4-4BC7-9552-2507973E879F}" dt="2025-07-15T14:05:44.722" v="1645" actId="20577"/>
        <pc:sldMkLst>
          <pc:docMk/>
          <pc:sldMk cId="2317082616" sldId="295"/>
        </pc:sldMkLst>
        <pc:spChg chg="mod">
          <ac:chgData name="Henriquez, Nayanie" userId="e76157b8-1bf3-4c89-aba9-7c573c31d9b2" providerId="ADAL" clId="{21047446-CBF4-4BC7-9552-2507973E879F}" dt="2025-07-15T14:05:10.795" v="1643" actId="20577"/>
          <ac:spMkLst>
            <pc:docMk/>
            <pc:sldMk cId="2317082616" sldId="295"/>
            <ac:spMk id="2" creationId="{8D688381-8239-3C38-DBD9-B462DBFFC5E8}"/>
          </ac:spMkLst>
        </pc:spChg>
        <pc:spChg chg="mod">
          <ac:chgData name="Henriquez, Nayanie" userId="e76157b8-1bf3-4c89-aba9-7c573c31d9b2" providerId="ADAL" clId="{21047446-CBF4-4BC7-9552-2507973E879F}" dt="2025-07-15T14:05:44.722" v="1645" actId="20577"/>
          <ac:spMkLst>
            <pc:docMk/>
            <pc:sldMk cId="2317082616" sldId="295"/>
            <ac:spMk id="3" creationId="{C76B2BBC-D54D-86A8-A292-E9B228538DC9}"/>
          </ac:spMkLst>
        </pc:spChg>
      </pc:sldChg>
      <pc:sldChg chg="add">
        <pc:chgData name="Henriquez, Nayanie" userId="e76157b8-1bf3-4c89-aba9-7c573c31d9b2" providerId="ADAL" clId="{21047446-CBF4-4BC7-9552-2507973E879F}" dt="2025-07-07T18:42:03.487" v="768" actId="2890"/>
        <pc:sldMkLst>
          <pc:docMk/>
          <pc:sldMk cId="4062893234" sldId="296"/>
        </pc:sldMkLst>
      </pc:sldChg>
      <pc:sldChg chg="modSp add mod">
        <pc:chgData name="Henriquez, Nayanie" userId="e76157b8-1bf3-4c89-aba9-7c573c31d9b2" providerId="ADAL" clId="{21047446-CBF4-4BC7-9552-2507973E879F}" dt="2025-07-07T19:08:03.371" v="1386" actId="20577"/>
        <pc:sldMkLst>
          <pc:docMk/>
          <pc:sldMk cId="744966823" sldId="297"/>
        </pc:sldMkLst>
        <pc:spChg chg="mod">
          <ac:chgData name="Henriquez, Nayanie" userId="e76157b8-1bf3-4c89-aba9-7c573c31d9b2" providerId="ADAL" clId="{21047446-CBF4-4BC7-9552-2507973E879F}" dt="2025-07-07T18:42:20.333" v="778" actId="20577"/>
          <ac:spMkLst>
            <pc:docMk/>
            <pc:sldMk cId="744966823" sldId="297"/>
            <ac:spMk id="2" creationId="{435E15A1-410B-8E4F-F540-81B43513B502}"/>
          </ac:spMkLst>
        </pc:spChg>
        <pc:spChg chg="mod">
          <ac:chgData name="Henriquez, Nayanie" userId="e76157b8-1bf3-4c89-aba9-7c573c31d9b2" providerId="ADAL" clId="{21047446-CBF4-4BC7-9552-2507973E879F}" dt="2025-07-07T19:08:03.371" v="1386" actId="20577"/>
          <ac:spMkLst>
            <pc:docMk/>
            <pc:sldMk cId="744966823" sldId="297"/>
            <ac:spMk id="7" creationId="{909DB287-AA44-20FF-13DE-5B11C5ABCBB8}"/>
          </ac:spMkLst>
        </pc:spChg>
      </pc:sldChg>
      <pc:sldChg chg="modSp add mod">
        <pc:chgData name="Henriquez, Nayanie" userId="e76157b8-1bf3-4c89-aba9-7c573c31d9b2" providerId="ADAL" clId="{21047446-CBF4-4BC7-9552-2507973E879F}" dt="2025-07-15T12:54:18.102" v="1631" actId="20577"/>
        <pc:sldMkLst>
          <pc:docMk/>
          <pc:sldMk cId="1881878255" sldId="298"/>
        </pc:sldMkLst>
        <pc:spChg chg="mod">
          <ac:chgData name="Henriquez, Nayanie" userId="e76157b8-1bf3-4c89-aba9-7c573c31d9b2" providerId="ADAL" clId="{21047446-CBF4-4BC7-9552-2507973E879F}" dt="2025-07-07T19:08:40.446" v="1391" actId="20577"/>
          <ac:spMkLst>
            <pc:docMk/>
            <pc:sldMk cId="1881878255" sldId="298"/>
            <ac:spMk id="2" creationId="{4F424399-4B57-D3BB-1539-F98648FECEC0}"/>
          </ac:spMkLst>
        </pc:spChg>
        <pc:spChg chg="mod">
          <ac:chgData name="Henriquez, Nayanie" userId="e76157b8-1bf3-4c89-aba9-7c573c31d9b2" providerId="ADAL" clId="{21047446-CBF4-4BC7-9552-2507973E879F}" dt="2025-07-15T12:54:18.102" v="1631" actId="20577"/>
          <ac:spMkLst>
            <pc:docMk/>
            <pc:sldMk cId="1881878255" sldId="298"/>
            <ac:spMk id="7" creationId="{A9B7A720-A99D-4378-EBED-4108CDB1E50B}"/>
          </ac:spMkLst>
        </pc:spChg>
      </pc:sldChg>
      <pc:sldChg chg="modSp add mod">
        <pc:chgData name="Henriquez, Nayanie" userId="e76157b8-1bf3-4c89-aba9-7c573c31d9b2" providerId="ADAL" clId="{21047446-CBF4-4BC7-9552-2507973E879F}" dt="2025-07-15T12:57:40.938" v="1635" actId="20577"/>
        <pc:sldMkLst>
          <pc:docMk/>
          <pc:sldMk cId="1723809635" sldId="300"/>
        </pc:sldMkLst>
      </pc:sldChg>
      <pc:sldMasterChg chg="del delSldLayout">
        <pc:chgData name="Henriquez, Nayanie" userId="e76157b8-1bf3-4c89-aba9-7c573c31d9b2" providerId="ADAL" clId="{21047446-CBF4-4BC7-9552-2507973E879F}" dt="2025-07-07T16:27:17.001" v="13" actId="47"/>
        <pc:sldMasterMkLst>
          <pc:docMk/>
          <pc:sldMasterMk cId="2460954070" sldId="2147483660"/>
        </pc:sldMasterMkLst>
        <pc:sldLayoutChg chg="del">
          <pc:chgData name="Henriquez, Nayanie" userId="e76157b8-1bf3-4c89-aba9-7c573c31d9b2" providerId="ADAL" clId="{21047446-CBF4-4BC7-9552-2507973E879F}" dt="2025-07-07T16:27:17.001" v="13" actId="47"/>
          <pc:sldLayoutMkLst>
            <pc:docMk/>
            <pc:sldMasterMk cId="2460954070" sldId="2147483660"/>
            <pc:sldLayoutMk cId="2385387890" sldId="2147483661"/>
          </pc:sldLayoutMkLst>
        </pc:sldLayoutChg>
        <pc:sldLayoutChg chg="del">
          <pc:chgData name="Henriquez, Nayanie" userId="e76157b8-1bf3-4c89-aba9-7c573c31d9b2" providerId="ADAL" clId="{21047446-CBF4-4BC7-9552-2507973E879F}" dt="2025-07-07T16:27:17.001" v="13" actId="47"/>
          <pc:sldLayoutMkLst>
            <pc:docMk/>
            <pc:sldMasterMk cId="2460954070" sldId="2147483660"/>
            <pc:sldLayoutMk cId="949138452" sldId="2147483662"/>
          </pc:sldLayoutMkLst>
        </pc:sldLayoutChg>
        <pc:sldLayoutChg chg="del">
          <pc:chgData name="Henriquez, Nayanie" userId="e76157b8-1bf3-4c89-aba9-7c573c31d9b2" providerId="ADAL" clId="{21047446-CBF4-4BC7-9552-2507973E879F}" dt="2025-07-07T16:27:17.001" v="13" actId="47"/>
          <pc:sldLayoutMkLst>
            <pc:docMk/>
            <pc:sldMasterMk cId="2460954070" sldId="2147483660"/>
            <pc:sldLayoutMk cId="2591524520" sldId="2147483663"/>
          </pc:sldLayoutMkLst>
        </pc:sldLayoutChg>
        <pc:sldLayoutChg chg="del">
          <pc:chgData name="Henriquez, Nayanie" userId="e76157b8-1bf3-4c89-aba9-7c573c31d9b2" providerId="ADAL" clId="{21047446-CBF4-4BC7-9552-2507973E879F}" dt="2025-07-07T16:27:17.001" v="13" actId="47"/>
          <pc:sldLayoutMkLst>
            <pc:docMk/>
            <pc:sldMasterMk cId="2460954070" sldId="2147483660"/>
            <pc:sldLayoutMk cId="1203092039" sldId="2147483664"/>
          </pc:sldLayoutMkLst>
        </pc:sldLayoutChg>
        <pc:sldLayoutChg chg="del">
          <pc:chgData name="Henriquez, Nayanie" userId="e76157b8-1bf3-4c89-aba9-7c573c31d9b2" providerId="ADAL" clId="{21047446-CBF4-4BC7-9552-2507973E879F}" dt="2025-07-07T16:27:17.001" v="13" actId="47"/>
          <pc:sldLayoutMkLst>
            <pc:docMk/>
            <pc:sldMasterMk cId="2460954070" sldId="2147483660"/>
            <pc:sldLayoutMk cId="3733172339" sldId="2147483665"/>
          </pc:sldLayoutMkLst>
        </pc:sldLayoutChg>
        <pc:sldLayoutChg chg="del">
          <pc:chgData name="Henriquez, Nayanie" userId="e76157b8-1bf3-4c89-aba9-7c573c31d9b2" providerId="ADAL" clId="{21047446-CBF4-4BC7-9552-2507973E879F}" dt="2025-07-07T16:27:17.001" v="13" actId="47"/>
          <pc:sldLayoutMkLst>
            <pc:docMk/>
            <pc:sldMasterMk cId="2460954070" sldId="2147483660"/>
            <pc:sldLayoutMk cId="3210312558" sldId="2147483666"/>
          </pc:sldLayoutMkLst>
        </pc:sldLayoutChg>
        <pc:sldLayoutChg chg="del">
          <pc:chgData name="Henriquez, Nayanie" userId="e76157b8-1bf3-4c89-aba9-7c573c31d9b2" providerId="ADAL" clId="{21047446-CBF4-4BC7-9552-2507973E879F}" dt="2025-07-07T16:27:17.001" v="13" actId="47"/>
          <pc:sldLayoutMkLst>
            <pc:docMk/>
            <pc:sldMasterMk cId="2460954070" sldId="2147483660"/>
            <pc:sldLayoutMk cId="3146388984" sldId="2147483667"/>
          </pc:sldLayoutMkLst>
        </pc:sldLayoutChg>
        <pc:sldLayoutChg chg="del">
          <pc:chgData name="Henriquez, Nayanie" userId="e76157b8-1bf3-4c89-aba9-7c573c31d9b2" providerId="ADAL" clId="{21047446-CBF4-4BC7-9552-2507973E879F}" dt="2025-07-07T16:27:17.001" v="13" actId="47"/>
          <pc:sldLayoutMkLst>
            <pc:docMk/>
            <pc:sldMasterMk cId="2460954070" sldId="2147483660"/>
            <pc:sldLayoutMk cId="3171841454" sldId="2147483668"/>
          </pc:sldLayoutMkLst>
        </pc:sldLayoutChg>
        <pc:sldLayoutChg chg="del">
          <pc:chgData name="Henriquez, Nayanie" userId="e76157b8-1bf3-4c89-aba9-7c573c31d9b2" providerId="ADAL" clId="{21047446-CBF4-4BC7-9552-2507973E879F}" dt="2025-07-07T16:27:17.001" v="13" actId="47"/>
          <pc:sldLayoutMkLst>
            <pc:docMk/>
            <pc:sldMasterMk cId="2460954070" sldId="2147483660"/>
            <pc:sldLayoutMk cId="1718958274" sldId="2147483669"/>
          </pc:sldLayoutMkLst>
        </pc:sldLayoutChg>
        <pc:sldLayoutChg chg="del">
          <pc:chgData name="Henriquez, Nayanie" userId="e76157b8-1bf3-4c89-aba9-7c573c31d9b2" providerId="ADAL" clId="{21047446-CBF4-4BC7-9552-2507973E879F}" dt="2025-07-07T16:27:17.001" v="13" actId="47"/>
          <pc:sldLayoutMkLst>
            <pc:docMk/>
            <pc:sldMasterMk cId="2460954070" sldId="2147483660"/>
            <pc:sldLayoutMk cId="2202905451" sldId="2147483670"/>
          </pc:sldLayoutMkLst>
        </pc:sldLayoutChg>
        <pc:sldLayoutChg chg="del">
          <pc:chgData name="Henriquez, Nayanie" userId="e76157b8-1bf3-4c89-aba9-7c573c31d9b2" providerId="ADAL" clId="{21047446-CBF4-4BC7-9552-2507973E879F}" dt="2025-07-07T16:27:17.001" v="13" actId="47"/>
          <pc:sldLayoutMkLst>
            <pc:docMk/>
            <pc:sldMasterMk cId="2460954070" sldId="2147483660"/>
            <pc:sldLayoutMk cId="3479445657" sldId="2147483671"/>
          </pc:sldLayoutMkLst>
        </pc:sldLayoutChg>
      </pc:sldMasterChg>
    </pc:docChg>
  </pc:docChgLst>
  <pc:docChgLst>
    <pc:chgData name="Henriquez, Nayanie" userId="S::nhenriquez@howardcountymd.gov::e76157b8-1bf3-4c89-aba9-7c573c31d9b2" providerId="AD" clId="Web-{AA384AC8-CF8D-8244-506E-AA46C967C998}"/>
    <pc:docChg chg="delSld modSld">
      <pc:chgData name="Henriquez, Nayanie" userId="S::nhenriquez@howardcountymd.gov::e76157b8-1bf3-4c89-aba9-7c573c31d9b2" providerId="AD" clId="Web-{AA384AC8-CF8D-8244-506E-AA46C967C998}" dt="2025-07-21T21:23:00.525" v="13"/>
      <pc:docMkLst>
        <pc:docMk/>
      </pc:docMkLst>
      <pc:sldChg chg="modSp">
        <pc:chgData name="Henriquez, Nayanie" userId="S::nhenriquez@howardcountymd.gov::e76157b8-1bf3-4c89-aba9-7c573c31d9b2" providerId="AD" clId="Web-{AA384AC8-CF8D-8244-506E-AA46C967C998}" dt="2025-07-21T21:22:45.227" v="11" actId="20577"/>
        <pc:sldMkLst>
          <pc:docMk/>
          <pc:sldMk cId="1881878255" sldId="298"/>
        </pc:sldMkLst>
        <pc:spChg chg="mod">
          <ac:chgData name="Henriquez, Nayanie" userId="S::nhenriquez@howardcountymd.gov::e76157b8-1bf3-4c89-aba9-7c573c31d9b2" providerId="AD" clId="Web-{AA384AC8-CF8D-8244-506E-AA46C967C998}" dt="2025-07-21T21:22:45.227" v="11" actId="20577"/>
          <ac:spMkLst>
            <pc:docMk/>
            <pc:sldMk cId="1881878255" sldId="298"/>
            <ac:spMk id="7" creationId="{A9B7A720-A99D-4378-EBED-4108CDB1E50B}"/>
          </ac:spMkLst>
        </pc:spChg>
      </pc:sldChg>
      <pc:sldChg chg="del">
        <pc:chgData name="Henriquez, Nayanie" userId="S::nhenriquez@howardcountymd.gov::e76157b8-1bf3-4c89-aba9-7c573c31d9b2" providerId="AD" clId="Web-{AA384AC8-CF8D-8244-506E-AA46C967C998}" dt="2025-07-21T21:22:47.181" v="12"/>
        <pc:sldMkLst>
          <pc:docMk/>
          <pc:sldMk cId="1723809635" sldId="300"/>
        </pc:sldMkLst>
      </pc:sldChg>
      <pc:sldChg chg="del">
        <pc:chgData name="Henriquez, Nayanie" userId="S::nhenriquez@howardcountymd.gov::e76157b8-1bf3-4c89-aba9-7c573c31d9b2" providerId="AD" clId="Web-{AA384AC8-CF8D-8244-506E-AA46C967C998}" dt="2025-07-21T21:23:00.525" v="13"/>
        <pc:sldMkLst>
          <pc:docMk/>
          <pc:sldMk cId="315532615" sldId="301"/>
        </pc:sldMkLst>
      </pc:sldChg>
    </pc:docChg>
  </pc:docChgLst>
  <pc:docChgLst>
    <pc:chgData name="Henriquez, Nayanie" userId="S::nhenriquez@howardcountymd.gov::e76157b8-1bf3-4c89-aba9-7c573c31d9b2" providerId="AD" clId="Web-{FB75C48E-3CB1-FEA6-F4D5-7F84E0A614C3}"/>
    <pc:docChg chg="modSld">
      <pc:chgData name="Henriquez, Nayanie" userId="S::nhenriquez@howardcountymd.gov::e76157b8-1bf3-4c89-aba9-7c573c31d9b2" providerId="AD" clId="Web-{FB75C48E-3CB1-FEA6-F4D5-7F84E0A614C3}" dt="2025-07-22T18:20:21.357" v="168" actId="20577"/>
      <pc:docMkLst>
        <pc:docMk/>
      </pc:docMkLst>
      <pc:sldChg chg="modSp">
        <pc:chgData name="Henriquez, Nayanie" userId="S::nhenriquez@howardcountymd.gov::e76157b8-1bf3-4c89-aba9-7c573c31d9b2" providerId="AD" clId="Web-{FB75C48E-3CB1-FEA6-F4D5-7F84E0A614C3}" dt="2025-07-22T18:19:13.058" v="159" actId="14100"/>
        <pc:sldMkLst>
          <pc:docMk/>
          <pc:sldMk cId="2635483446" sldId="272"/>
        </pc:sldMkLst>
        <pc:spChg chg="mod">
          <ac:chgData name="Henriquez, Nayanie" userId="S::nhenriquez@howardcountymd.gov::e76157b8-1bf3-4c89-aba9-7c573c31d9b2" providerId="AD" clId="Web-{FB75C48E-3CB1-FEA6-F4D5-7F84E0A614C3}" dt="2025-07-22T18:19:13.058" v="159" actId="14100"/>
          <ac:spMkLst>
            <pc:docMk/>
            <pc:sldMk cId="2635483446" sldId="272"/>
            <ac:spMk id="3" creationId="{8C015F4D-02DB-48E4-8731-144DADA40FA1}"/>
          </ac:spMkLst>
        </pc:spChg>
      </pc:sldChg>
      <pc:sldChg chg="modSp">
        <pc:chgData name="Henriquez, Nayanie" userId="S::nhenriquez@howardcountymd.gov::e76157b8-1bf3-4c89-aba9-7c573c31d9b2" providerId="AD" clId="Web-{FB75C48E-3CB1-FEA6-F4D5-7F84E0A614C3}" dt="2025-07-22T18:20:11.904" v="167" actId="20577"/>
        <pc:sldMkLst>
          <pc:docMk/>
          <pc:sldMk cId="3951183838" sldId="290"/>
        </pc:sldMkLst>
        <pc:spChg chg="mod">
          <ac:chgData name="Henriquez, Nayanie" userId="S::nhenriquez@howardcountymd.gov::e76157b8-1bf3-4c89-aba9-7c573c31d9b2" providerId="AD" clId="Web-{FB75C48E-3CB1-FEA6-F4D5-7F84E0A614C3}" dt="2025-07-22T18:20:11.904" v="167" actId="20577"/>
          <ac:spMkLst>
            <pc:docMk/>
            <pc:sldMk cId="3951183838" sldId="290"/>
            <ac:spMk id="7" creationId="{DB0442DC-737D-E370-7DD7-9F2285F8F3A3}"/>
          </ac:spMkLst>
        </pc:spChg>
      </pc:sldChg>
      <pc:sldChg chg="modSp">
        <pc:chgData name="Henriquez, Nayanie" userId="S::nhenriquez@howardcountymd.gov::e76157b8-1bf3-4c89-aba9-7c573c31d9b2" providerId="AD" clId="Web-{FB75C48E-3CB1-FEA6-F4D5-7F84E0A614C3}" dt="2025-07-22T18:20:21.357" v="168" actId="20577"/>
        <pc:sldMkLst>
          <pc:docMk/>
          <pc:sldMk cId="1881878255" sldId="298"/>
        </pc:sldMkLst>
        <pc:spChg chg="mod">
          <ac:chgData name="Henriquez, Nayanie" userId="S::nhenriquez@howardcountymd.gov::e76157b8-1bf3-4c89-aba9-7c573c31d9b2" providerId="AD" clId="Web-{FB75C48E-3CB1-FEA6-F4D5-7F84E0A614C3}" dt="2025-07-22T18:20:21.357" v="168" actId="20577"/>
          <ac:spMkLst>
            <pc:docMk/>
            <pc:sldMk cId="1881878255" sldId="298"/>
            <ac:spMk id="7" creationId="{A9B7A720-A99D-4378-EBED-4108CDB1E50B}"/>
          </ac:spMkLst>
        </pc:spChg>
      </pc:sldChg>
    </pc:docChg>
  </pc:docChgLst>
  <pc:docChgLst>
    <pc:chgData name="Gonzalez, Lidymar" userId="S::ligonzalez@howardcountymd.gov::c0f44621-130c-4c77-b268-fba9f895e502" providerId="AD" clId="Web-{76DFE61D-0A16-15C8-9FBD-025AE91276CB}"/>
    <pc:docChg chg="addSld modSld">
      <pc:chgData name="Gonzalez, Lidymar" userId="S::ligonzalez@howardcountymd.gov::c0f44621-130c-4c77-b268-fba9f895e502" providerId="AD" clId="Web-{76DFE61D-0A16-15C8-9FBD-025AE91276CB}" dt="2025-07-16T15:33:21.382" v="10" actId="20577"/>
      <pc:docMkLst>
        <pc:docMk/>
      </pc:docMkLst>
      <pc:sldChg chg="addSp delSp modSp new">
        <pc:chgData name="Gonzalez, Lidymar" userId="S::ligonzalez@howardcountymd.gov::c0f44621-130c-4c77-b268-fba9f895e502" providerId="AD" clId="Web-{76DFE61D-0A16-15C8-9FBD-025AE91276CB}" dt="2025-07-16T15:33:21.382" v="10" actId="20577"/>
        <pc:sldMkLst>
          <pc:docMk/>
          <pc:sldMk cId="315532615" sldId="301"/>
        </pc:sldMkLst>
      </pc:sldChg>
    </pc:docChg>
  </pc:docChgLst>
  <pc:docChgLst>
    <pc:chgData name="Gonzalez, Lidymar" userId="S::ligonzalez@howardcountymd.gov::c0f44621-130c-4c77-b268-fba9f895e502" providerId="AD" clId="Web-{0264FED9-CEDB-350E-3771-315E0B68AE00}"/>
    <pc:docChg chg="modSld">
      <pc:chgData name="Gonzalez, Lidymar" userId="S::ligonzalez@howardcountymd.gov::c0f44621-130c-4c77-b268-fba9f895e502" providerId="AD" clId="Web-{0264FED9-CEDB-350E-3771-315E0B68AE00}" dt="2025-07-15T17:53:06.016" v="24"/>
      <pc:docMkLst>
        <pc:docMk/>
      </pc:docMkLst>
      <pc:sldChg chg="addSp delSp modSp">
        <pc:chgData name="Gonzalez, Lidymar" userId="S::ligonzalez@howardcountymd.gov::c0f44621-130c-4c77-b268-fba9f895e502" providerId="AD" clId="Web-{0264FED9-CEDB-350E-3771-315E0B68AE00}" dt="2025-07-15T17:53:06.016" v="24"/>
        <pc:sldMkLst>
          <pc:docMk/>
          <pc:sldMk cId="4142599680" sldId="294"/>
        </pc:sldMkLst>
        <pc:spChg chg="add">
          <ac:chgData name="Gonzalez, Lidymar" userId="S::ligonzalez@howardcountymd.gov::c0f44621-130c-4c77-b268-fba9f895e502" providerId="AD" clId="Web-{0264FED9-CEDB-350E-3771-315E0B68AE00}" dt="2025-07-15T17:52:00.638" v="8"/>
          <ac:spMkLst>
            <pc:docMk/>
            <pc:sldMk cId="4142599680" sldId="294"/>
            <ac:spMk id="6" creationId="{9DE6B389-7BEE-25E2-6BE4-31214A277675}"/>
          </ac:spMkLst>
        </pc:spChg>
        <pc:picChg chg="mod">
          <ac:chgData name="Gonzalez, Lidymar" userId="S::ligonzalez@howardcountymd.gov::c0f44621-130c-4c77-b268-fba9f895e502" providerId="AD" clId="Web-{0264FED9-CEDB-350E-3771-315E0B68AE00}" dt="2025-07-15T17:53:01.703" v="22" actId="1076"/>
          <ac:picMkLst>
            <pc:docMk/>
            <pc:sldMk cId="4142599680" sldId="294"/>
            <ac:picMk id="3" creationId="{9CBFBFE4-C2E0-F51C-6226-BBF05BC38277}"/>
          </ac:picMkLst>
        </pc:picChg>
      </pc:sldChg>
      <pc:sldChg chg="modSp">
        <pc:chgData name="Gonzalez, Lidymar" userId="S::ligonzalez@howardcountymd.gov::c0f44621-130c-4c77-b268-fba9f895e502" providerId="AD" clId="Web-{0264FED9-CEDB-350E-3771-315E0B68AE00}" dt="2025-07-15T17:51:15.432" v="4" actId="20577"/>
        <pc:sldMkLst>
          <pc:docMk/>
          <pc:sldMk cId="1723809635"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8ABF1-D129-40B1-BA3C-5D1AC601938C}"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7D9A4-0158-4D73-BAE1-7FDBBF3C29D3}" type="slidenum">
              <a:rPr lang="en-US" smtClean="0"/>
              <a:t>‹#›</a:t>
            </a:fld>
            <a:endParaRPr lang="en-US"/>
          </a:p>
        </p:txBody>
      </p:sp>
    </p:spTree>
    <p:extLst>
      <p:ext uri="{BB962C8B-B14F-4D97-AF65-F5344CB8AC3E}">
        <p14:creationId xmlns:p14="http://schemas.microsoft.com/office/powerpoint/2010/main" val="225492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ddictionpolicy.org/post/coordinating-care-for-pregnant-and-postpartum-oud-patient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cbi.nlm.nih.gov/books/NBK6261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ddictionpolicy.org/post/coordinating-care-for-pregnant-and-postpartum-oud-patient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cbi.nlm.nih.gov/books/NBK6261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98127-E621-47F9-A371-E1C853E57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086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Calibri"/>
                <a:ea typeface="Open Sans"/>
                <a:cs typeface="Calibri"/>
              </a:rPr>
              <a:t>The</a:t>
            </a:r>
            <a:r>
              <a:rPr lang="en-US">
                <a:solidFill>
                  <a:srgbClr val="000000"/>
                </a:solidFill>
              </a:rPr>
              <a:t> Perinatal Care Navigator assists clients, families or providers in determining which services best meet the client’s needs and interests. The navigator will then link the client to community resources/services and will follow-up on the outcome of the referral. </a:t>
            </a:r>
          </a:p>
          <a:p>
            <a:pPr marL="285750" indent="-285750">
              <a:buFont typeface="Arial,Sans-Serif"/>
              <a:buChar char="•"/>
            </a:pPr>
            <a:r>
              <a:rPr lang="en-US"/>
              <a:t>Launched in July 2023 as part of County Executive Ball’s 3-year initiative to expand Maternal &amp; Infant Health services in the county.  Since the launch, the P.E.A.C.E. Project has served almost 40 women. </a:t>
            </a:r>
          </a:p>
          <a:p>
            <a:endParaRPr lang="en-US"/>
          </a:p>
          <a:p>
            <a:pPr marL="285750" indent="-285750">
              <a:buFont typeface="Arial,Sans-Serif"/>
              <a:buChar char="•"/>
            </a:pPr>
            <a:r>
              <a:rPr lang="en-US"/>
              <a:t>Partnership with </a:t>
            </a:r>
            <a:r>
              <a:rPr lang="en-US" err="1"/>
              <a:t>MOMCares</a:t>
            </a:r>
            <a:r>
              <a:rPr lang="en-US"/>
              <a:t> to train doulas that live in Howard County. Cohort 1 completed training on 11/19/2023 and began providing services in January. Cohort 2 completed training on 03/10/2024. </a:t>
            </a:r>
          </a:p>
          <a:p>
            <a:endParaRPr lang="en-US"/>
          </a:p>
          <a:p>
            <a:pPr marL="285750" indent="-285750">
              <a:buFont typeface="Arial,Sans-Serif"/>
              <a:buChar char="•"/>
            </a:pPr>
            <a:r>
              <a:rPr lang="en-US"/>
              <a:t>Services provided at no cost to the client. There are no income or medical requirements</a:t>
            </a:r>
          </a:p>
          <a:p>
            <a:pPr marL="285750" indent="-285750">
              <a:buFont typeface="Arial,Sans-Serif"/>
              <a:buChar char="•"/>
            </a:pPr>
            <a:endParaRPr lang="en-US"/>
          </a:p>
          <a:p>
            <a:pPr marL="0" indent="0">
              <a:buClr>
                <a:srgbClr val="00A1C0"/>
              </a:buClr>
              <a:buNone/>
            </a:pPr>
            <a:r>
              <a:rPr lang="en-US" sz="1800">
                <a:latin typeface="Calibri"/>
                <a:cs typeface="Calibri"/>
              </a:rPr>
              <a:t>Care Coordination connects expecting people and persons in the postpartum period to medical, social, and educational services to improve birth outcomes. Coordinating care can prevent complications in normal pregnancies, particularly in communities that exhibit disproportionately high health risks: low-income, racial/ethnic minority, and isolated populations.</a:t>
            </a:r>
          </a:p>
          <a:p>
            <a:pPr marL="0" indent="0">
              <a:buNone/>
            </a:pPr>
            <a:endParaRPr lang="en-US" sz="1800">
              <a:solidFill>
                <a:srgbClr val="000000"/>
              </a:solidFill>
              <a:latin typeface="Calibri"/>
              <a:ea typeface="Verdana"/>
              <a:cs typeface="Calibri"/>
            </a:endParaRPr>
          </a:p>
          <a:p>
            <a:pPr lvl="1">
              <a:buFont typeface="Arial"/>
              <a:buChar char="•"/>
            </a:pPr>
            <a:r>
              <a:rPr lang="en-US" sz="2000">
                <a:solidFill>
                  <a:schemeClr val="accent5">
                    <a:lumMod val="75000"/>
                  </a:schemeClr>
                </a:solidFill>
                <a:latin typeface="Calibri"/>
                <a:ea typeface="Verdana"/>
                <a:cs typeface="Calibri"/>
              </a:rPr>
              <a:t>Connecting patients to resources</a:t>
            </a:r>
            <a:endParaRPr lang="en-US" sz="2000">
              <a:solidFill>
                <a:schemeClr val="accent5">
                  <a:lumMod val="75000"/>
                </a:schemeClr>
              </a:solidFill>
              <a:latin typeface="Calibri"/>
              <a:cs typeface="Calibri"/>
            </a:endParaRPr>
          </a:p>
          <a:p>
            <a:pPr lvl="1">
              <a:buFont typeface="Arial"/>
              <a:buChar char="•"/>
            </a:pPr>
            <a:r>
              <a:rPr lang="en-US" sz="2000">
                <a:solidFill>
                  <a:schemeClr val="accent5">
                    <a:lumMod val="75000"/>
                  </a:schemeClr>
                </a:solidFill>
                <a:latin typeface="Calibri"/>
                <a:ea typeface="Verdana"/>
                <a:cs typeface="Calibri"/>
              </a:rPr>
              <a:t>Avoiding duplication of services</a:t>
            </a:r>
            <a:endParaRPr lang="en-US" sz="2000">
              <a:solidFill>
                <a:schemeClr val="accent5">
                  <a:lumMod val="75000"/>
                </a:schemeClr>
              </a:solidFill>
              <a:latin typeface="Calibri"/>
              <a:cs typeface="Calibri"/>
            </a:endParaRPr>
          </a:p>
          <a:p>
            <a:pPr lvl="1">
              <a:buFont typeface="Arial"/>
              <a:buChar char="•"/>
            </a:pPr>
            <a:r>
              <a:rPr lang="en-US" sz="2000">
                <a:solidFill>
                  <a:schemeClr val="accent5">
                    <a:lumMod val="75000"/>
                  </a:schemeClr>
                </a:solidFill>
                <a:latin typeface="Calibri"/>
                <a:ea typeface="Verdana"/>
                <a:cs typeface="Calibri"/>
              </a:rPr>
              <a:t>Improving communication between patients and healthcare staff</a:t>
            </a:r>
          </a:p>
          <a:p>
            <a:pPr lvl="1">
              <a:buFont typeface="Arial"/>
              <a:buChar char="•"/>
            </a:pPr>
            <a:r>
              <a:rPr lang="en-US" sz="2000">
                <a:solidFill>
                  <a:schemeClr val="accent5">
                    <a:lumMod val="75000"/>
                  </a:schemeClr>
                </a:solidFill>
                <a:latin typeface="Calibri"/>
                <a:ea typeface="Verdana"/>
                <a:cs typeface="Calibri"/>
              </a:rPr>
              <a:t>Avoiding operating in silos </a:t>
            </a:r>
          </a:p>
          <a:p>
            <a:pPr lvl="1">
              <a:buFont typeface="Arial"/>
              <a:buChar char="•"/>
            </a:pPr>
            <a:r>
              <a:rPr lang="en-US" sz="2000">
                <a:solidFill>
                  <a:schemeClr val="accent5">
                    <a:lumMod val="75000"/>
                  </a:schemeClr>
                </a:solidFill>
                <a:latin typeface="Calibri"/>
                <a:ea typeface="Verdana"/>
                <a:cs typeface="Calibri"/>
              </a:rPr>
              <a:t>Care coordination has been helpful in pregnancies complicated by </a:t>
            </a:r>
            <a:r>
              <a:rPr lang="en-US" sz="2000">
                <a:solidFill>
                  <a:schemeClr val="accent5">
                    <a:lumMod val="75000"/>
                  </a:schemeClr>
                </a:solidFill>
                <a:latin typeface="Calibri"/>
                <a:ea typeface="Verdana"/>
                <a:cs typeface="Calibri"/>
                <a:hlinkClick r:id="rId3">
                  <a:extLst>
                    <a:ext uri="{A12FA001-AC4F-418D-AE19-62706E023703}">
                      <ahyp:hlinkClr xmlns:ahyp="http://schemas.microsoft.com/office/drawing/2018/hyperlinkcolor" val="tx"/>
                    </a:ext>
                  </a:extLst>
                </a:hlinkClick>
              </a:rPr>
              <a:t>opioid use disorder</a:t>
            </a:r>
            <a:r>
              <a:rPr lang="en-US" sz="2000">
                <a:solidFill>
                  <a:schemeClr val="accent5">
                    <a:lumMod val="75000"/>
                  </a:schemeClr>
                </a:solidFill>
                <a:latin typeface="Calibri"/>
                <a:ea typeface="Verdana"/>
                <a:cs typeface="Calibri"/>
              </a:rPr>
              <a:t> and </a:t>
            </a:r>
            <a:r>
              <a:rPr lang="en-US" sz="2000">
                <a:solidFill>
                  <a:schemeClr val="accent5">
                    <a:lumMod val="75000"/>
                  </a:schemeClr>
                </a:solidFill>
                <a:latin typeface="Calibri"/>
                <a:ea typeface="Verdana"/>
                <a:cs typeface="Calibri"/>
                <a:hlinkClick r:id="rId4">
                  <a:extLst>
                    <a:ext uri="{A12FA001-AC4F-418D-AE19-62706E023703}">
                      <ahyp:hlinkClr xmlns:ahyp="http://schemas.microsoft.com/office/drawing/2018/hyperlinkcolor" val="tx"/>
                    </a:ext>
                  </a:extLst>
                </a:hlinkClick>
              </a:rPr>
              <a:t>complex social problems</a:t>
            </a:r>
            <a:endParaRPr lang="en-US" sz="2000">
              <a:solidFill>
                <a:schemeClr val="accent5">
                  <a:lumMod val="75000"/>
                </a:schemeClr>
              </a:solidFill>
              <a:latin typeface="Calibri"/>
              <a:ea typeface="Verdana"/>
              <a:cs typeface="Calibri"/>
            </a:endParaRPr>
          </a:p>
          <a:p>
            <a:pPr lvl="2">
              <a:buFont typeface="Arial"/>
              <a:buChar char="•"/>
            </a:pPr>
            <a:r>
              <a:rPr lang="en-US" sz="2000">
                <a:solidFill>
                  <a:schemeClr val="accent5">
                    <a:lumMod val="75000"/>
                  </a:schemeClr>
                </a:solidFill>
                <a:latin typeface="Calibri"/>
                <a:ea typeface="Verdana"/>
                <a:cs typeface="Calibri"/>
              </a:rPr>
              <a:t>MOM Maryland Medicaid program </a:t>
            </a:r>
          </a:p>
          <a:p>
            <a:pPr marL="285750" indent="-285750">
              <a:buFont typeface="Arial,Sans-Serif"/>
              <a:buChar char="•"/>
            </a:pPr>
            <a:endParaRPr lang="en-US"/>
          </a:p>
          <a:p>
            <a:endParaRPr lang="en-US">
              <a:latin typeface="Calibri"/>
              <a:ea typeface="Open Sans"/>
              <a:cs typeface="Calibri"/>
            </a:endParaRPr>
          </a:p>
          <a:p>
            <a:endParaRPr lang="en-US">
              <a:latin typeface="Calibri"/>
              <a:ea typeface="Open Sans"/>
              <a:cs typeface="Calibri"/>
            </a:endParaRPr>
          </a:p>
          <a:p>
            <a:endParaRPr lang="en-US">
              <a:latin typeface="Calibri"/>
              <a:ea typeface="Open San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98127-E621-47F9-A371-E1C853E57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0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98127-E621-47F9-A371-E1C853E57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84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66EE3-09DB-A042-6F82-9BBCE203C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8EE4E-67A2-0A71-CA1F-26058533B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BB0E0-F01B-9D2A-F957-8BCE5B023F99}"/>
              </a:ext>
            </a:extLst>
          </p:cNvPr>
          <p:cNvSpPr>
            <a:spLocks noGrp="1"/>
          </p:cNvSpPr>
          <p:nvPr>
            <p:ph type="body" idx="1"/>
          </p:nvPr>
        </p:nvSpPr>
        <p:spPr/>
        <p:txBody>
          <a:bodyPr/>
          <a:lstStyle/>
          <a:p>
            <a:r>
              <a:rPr lang="en-US">
                <a:solidFill>
                  <a:srgbClr val="000000"/>
                </a:solidFill>
                <a:latin typeface="Calibri"/>
                <a:ea typeface="Open Sans"/>
                <a:cs typeface="Calibri"/>
              </a:rPr>
              <a:t>The</a:t>
            </a:r>
            <a:r>
              <a:rPr lang="en-US">
                <a:solidFill>
                  <a:srgbClr val="000000"/>
                </a:solidFill>
              </a:rPr>
              <a:t> Perinatal Care Navigator assists clients, families or providers in determining which services best meet the client’s needs and interests. The navigator will then link the client to community resources/services and will follow-up on the outcome of the referral. </a:t>
            </a:r>
          </a:p>
          <a:p>
            <a:pPr marL="285750" indent="-285750">
              <a:buFont typeface="Arial,Sans-Serif"/>
              <a:buChar char="•"/>
            </a:pPr>
            <a:r>
              <a:rPr lang="en-US"/>
              <a:t>Launched in July 2023 as part of County Executive Ball’s 3-year initiative to expand Maternal &amp; Infant Health services in the county.  Since the launch, the P.E.A.C.E. Project has served almost 40 women. </a:t>
            </a:r>
          </a:p>
          <a:p>
            <a:endParaRPr lang="en-US"/>
          </a:p>
          <a:p>
            <a:pPr marL="285750" indent="-285750">
              <a:buFont typeface="Arial,Sans-Serif"/>
              <a:buChar char="•"/>
            </a:pPr>
            <a:r>
              <a:rPr lang="en-US"/>
              <a:t>Partnership with </a:t>
            </a:r>
            <a:r>
              <a:rPr lang="en-US" err="1"/>
              <a:t>MOMCares</a:t>
            </a:r>
            <a:r>
              <a:rPr lang="en-US"/>
              <a:t> to train doulas that live in Howard County. Cohort 1 completed training on 11/19/2023 and began providing services in January. Cohort 2 completed training on 03/10/2024. </a:t>
            </a:r>
          </a:p>
          <a:p>
            <a:endParaRPr lang="en-US"/>
          </a:p>
          <a:p>
            <a:pPr marL="285750" indent="-285750">
              <a:buFont typeface="Arial,Sans-Serif"/>
              <a:buChar char="•"/>
            </a:pPr>
            <a:r>
              <a:rPr lang="en-US"/>
              <a:t>Services provided at no cost to the client. There are no income or medical requirements</a:t>
            </a:r>
          </a:p>
          <a:p>
            <a:pPr marL="285750" indent="-285750">
              <a:buFont typeface="Arial,Sans-Serif"/>
              <a:buChar char="•"/>
            </a:pPr>
            <a:endParaRPr lang="en-US"/>
          </a:p>
          <a:p>
            <a:pPr marL="0" indent="0">
              <a:buClr>
                <a:srgbClr val="00A1C0"/>
              </a:buClr>
              <a:buNone/>
            </a:pPr>
            <a:r>
              <a:rPr lang="en-US" sz="1800">
                <a:latin typeface="Calibri"/>
                <a:cs typeface="Calibri"/>
              </a:rPr>
              <a:t>Care Coordination connects expecting people and persons in the postpartum period to medical, social, and educational services to improve birth outcomes. Coordinating care can prevent complications in normal pregnancies, particularly in communities that exhibit disproportionately high health risks: low-income, racial/ethnic minority, and isolated populations.</a:t>
            </a:r>
          </a:p>
          <a:p>
            <a:pPr marL="0" indent="0">
              <a:buNone/>
            </a:pPr>
            <a:endParaRPr lang="en-US" sz="1800">
              <a:solidFill>
                <a:srgbClr val="000000"/>
              </a:solidFill>
              <a:latin typeface="Calibri"/>
              <a:ea typeface="Verdana"/>
              <a:cs typeface="Calibri"/>
            </a:endParaRPr>
          </a:p>
          <a:p>
            <a:pPr lvl="1">
              <a:buFont typeface="Arial"/>
              <a:buChar char="•"/>
            </a:pPr>
            <a:r>
              <a:rPr lang="en-US" sz="2000">
                <a:solidFill>
                  <a:schemeClr val="accent5">
                    <a:lumMod val="75000"/>
                  </a:schemeClr>
                </a:solidFill>
                <a:latin typeface="Calibri"/>
                <a:ea typeface="Verdana"/>
                <a:cs typeface="Calibri"/>
              </a:rPr>
              <a:t>Connecting patients to resources</a:t>
            </a:r>
            <a:endParaRPr lang="en-US" sz="2000">
              <a:solidFill>
                <a:schemeClr val="accent5">
                  <a:lumMod val="75000"/>
                </a:schemeClr>
              </a:solidFill>
              <a:latin typeface="Calibri"/>
              <a:cs typeface="Calibri"/>
            </a:endParaRPr>
          </a:p>
          <a:p>
            <a:pPr lvl="1">
              <a:buFont typeface="Arial"/>
              <a:buChar char="•"/>
            </a:pPr>
            <a:r>
              <a:rPr lang="en-US" sz="2000">
                <a:solidFill>
                  <a:schemeClr val="accent5">
                    <a:lumMod val="75000"/>
                  </a:schemeClr>
                </a:solidFill>
                <a:latin typeface="Calibri"/>
                <a:ea typeface="Verdana"/>
                <a:cs typeface="Calibri"/>
              </a:rPr>
              <a:t>Avoiding duplication of services</a:t>
            </a:r>
            <a:endParaRPr lang="en-US" sz="2000">
              <a:solidFill>
                <a:schemeClr val="accent5">
                  <a:lumMod val="75000"/>
                </a:schemeClr>
              </a:solidFill>
              <a:latin typeface="Calibri"/>
              <a:cs typeface="Calibri"/>
            </a:endParaRPr>
          </a:p>
          <a:p>
            <a:pPr lvl="1">
              <a:buFont typeface="Arial"/>
              <a:buChar char="•"/>
            </a:pPr>
            <a:r>
              <a:rPr lang="en-US" sz="2000">
                <a:solidFill>
                  <a:schemeClr val="accent5">
                    <a:lumMod val="75000"/>
                  </a:schemeClr>
                </a:solidFill>
                <a:latin typeface="Calibri"/>
                <a:ea typeface="Verdana"/>
                <a:cs typeface="Calibri"/>
              </a:rPr>
              <a:t>Improving communication between patients and healthcare staff</a:t>
            </a:r>
          </a:p>
          <a:p>
            <a:pPr lvl="1">
              <a:buFont typeface="Arial"/>
              <a:buChar char="•"/>
            </a:pPr>
            <a:r>
              <a:rPr lang="en-US" sz="2000">
                <a:solidFill>
                  <a:schemeClr val="accent5">
                    <a:lumMod val="75000"/>
                  </a:schemeClr>
                </a:solidFill>
                <a:latin typeface="Calibri"/>
                <a:ea typeface="Verdana"/>
                <a:cs typeface="Calibri"/>
              </a:rPr>
              <a:t>Avoiding operating in silos </a:t>
            </a:r>
          </a:p>
          <a:p>
            <a:pPr lvl="1">
              <a:buFont typeface="Arial"/>
              <a:buChar char="•"/>
            </a:pPr>
            <a:r>
              <a:rPr lang="en-US" sz="2000">
                <a:solidFill>
                  <a:schemeClr val="accent5">
                    <a:lumMod val="75000"/>
                  </a:schemeClr>
                </a:solidFill>
                <a:latin typeface="Calibri"/>
                <a:ea typeface="Verdana"/>
                <a:cs typeface="Calibri"/>
              </a:rPr>
              <a:t>Care coordination has been helpful in pregnancies complicated by </a:t>
            </a:r>
            <a:r>
              <a:rPr lang="en-US" sz="2000">
                <a:solidFill>
                  <a:schemeClr val="accent5">
                    <a:lumMod val="75000"/>
                  </a:schemeClr>
                </a:solidFill>
                <a:latin typeface="Calibri"/>
                <a:ea typeface="Verdana"/>
                <a:cs typeface="Calibri"/>
                <a:hlinkClick r:id="rId3">
                  <a:extLst>
                    <a:ext uri="{A12FA001-AC4F-418D-AE19-62706E023703}">
                      <ahyp:hlinkClr xmlns:ahyp="http://schemas.microsoft.com/office/drawing/2018/hyperlinkcolor" val="tx"/>
                    </a:ext>
                  </a:extLst>
                </a:hlinkClick>
              </a:rPr>
              <a:t>opioid use disorder</a:t>
            </a:r>
            <a:r>
              <a:rPr lang="en-US" sz="2000">
                <a:solidFill>
                  <a:schemeClr val="accent5">
                    <a:lumMod val="75000"/>
                  </a:schemeClr>
                </a:solidFill>
                <a:latin typeface="Calibri"/>
                <a:ea typeface="Verdana"/>
                <a:cs typeface="Calibri"/>
              </a:rPr>
              <a:t> and </a:t>
            </a:r>
            <a:r>
              <a:rPr lang="en-US" sz="2000">
                <a:solidFill>
                  <a:schemeClr val="accent5">
                    <a:lumMod val="75000"/>
                  </a:schemeClr>
                </a:solidFill>
                <a:latin typeface="Calibri"/>
                <a:ea typeface="Verdana"/>
                <a:cs typeface="Calibri"/>
                <a:hlinkClick r:id="rId4">
                  <a:extLst>
                    <a:ext uri="{A12FA001-AC4F-418D-AE19-62706E023703}">
                      <ahyp:hlinkClr xmlns:ahyp="http://schemas.microsoft.com/office/drawing/2018/hyperlinkcolor" val="tx"/>
                    </a:ext>
                  </a:extLst>
                </a:hlinkClick>
              </a:rPr>
              <a:t>complex social problems</a:t>
            </a:r>
            <a:endParaRPr lang="en-US" sz="2000">
              <a:solidFill>
                <a:schemeClr val="accent5">
                  <a:lumMod val="75000"/>
                </a:schemeClr>
              </a:solidFill>
              <a:latin typeface="Calibri"/>
              <a:ea typeface="Verdana"/>
              <a:cs typeface="Calibri"/>
            </a:endParaRPr>
          </a:p>
          <a:p>
            <a:pPr lvl="2">
              <a:buFont typeface="Arial"/>
              <a:buChar char="•"/>
            </a:pPr>
            <a:r>
              <a:rPr lang="en-US" sz="2000">
                <a:solidFill>
                  <a:schemeClr val="accent5">
                    <a:lumMod val="75000"/>
                  </a:schemeClr>
                </a:solidFill>
                <a:latin typeface="Calibri"/>
                <a:ea typeface="Verdana"/>
                <a:cs typeface="Calibri"/>
              </a:rPr>
              <a:t>MOM Maryland Medicaid program </a:t>
            </a:r>
          </a:p>
          <a:p>
            <a:pPr marL="285750" indent="-285750">
              <a:buFont typeface="Arial,Sans-Serif"/>
              <a:buChar char="•"/>
            </a:pPr>
            <a:endParaRPr lang="en-US"/>
          </a:p>
          <a:p>
            <a:endParaRPr lang="en-US">
              <a:latin typeface="Calibri"/>
              <a:ea typeface="Open Sans"/>
              <a:cs typeface="Calibri"/>
            </a:endParaRPr>
          </a:p>
          <a:p>
            <a:endParaRPr lang="en-US">
              <a:latin typeface="Calibri"/>
              <a:ea typeface="Open Sans"/>
              <a:cs typeface="Calibri"/>
            </a:endParaRPr>
          </a:p>
          <a:p>
            <a:endParaRPr lang="en-US">
              <a:latin typeface="Calibri"/>
              <a:ea typeface="Open Sans"/>
              <a:cs typeface="Calibri"/>
            </a:endParaRPr>
          </a:p>
        </p:txBody>
      </p:sp>
      <p:sp>
        <p:nvSpPr>
          <p:cNvPr id="4" name="Slide Number Placeholder 3">
            <a:extLst>
              <a:ext uri="{FF2B5EF4-FFF2-40B4-BE49-F238E27FC236}">
                <a16:creationId xmlns:a16="http://schemas.microsoft.com/office/drawing/2014/main" id="{0016C9D8-D23D-F6AD-A736-4AEC6085AA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98127-E621-47F9-A371-E1C853E57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22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5CB2F-8BA8-E59D-9D05-820EEB8EF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59616-65AF-EB2A-5F09-BD64805F5E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6E2DF0-68E6-F1FD-52B8-6A077823493E}"/>
              </a:ext>
            </a:extLst>
          </p:cNvPr>
          <p:cNvSpPr>
            <a:spLocks noGrp="1"/>
          </p:cNvSpPr>
          <p:nvPr>
            <p:ph type="body" idx="1"/>
          </p:nvPr>
        </p:nvSpPr>
        <p:spPr/>
        <p:txBody>
          <a:bodyPr/>
          <a:lstStyle/>
          <a:p>
            <a:r>
              <a:rPr lang="en-US" b="0" i="1">
                <a:solidFill>
                  <a:srgbClr val="000000"/>
                </a:solidFill>
                <a:effectLst/>
                <a:latin typeface="Open Sans" panose="020B0606030504020204" pitchFamily="34" charset="0"/>
              </a:rPr>
              <a:t>There is no specific number of movements that is considered normal, a change in your baby’s movement is what is important.- Free Count the Kicks App</a:t>
            </a:r>
            <a:endParaRPr lang="en-US"/>
          </a:p>
        </p:txBody>
      </p:sp>
      <p:sp>
        <p:nvSpPr>
          <p:cNvPr id="4" name="Slide Number Placeholder 3">
            <a:extLst>
              <a:ext uri="{FF2B5EF4-FFF2-40B4-BE49-F238E27FC236}">
                <a16:creationId xmlns:a16="http://schemas.microsoft.com/office/drawing/2014/main" id="{C7BAE4AC-6AD8-F12E-56C5-3A113975E4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98127-E621-47F9-A371-E1C853E57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35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D6ABD-87EE-4261-487D-109676EA1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7DE71-C984-6AF4-E18F-71ED7D83C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019FEC-768D-3911-1059-2C464C5630AD}"/>
              </a:ext>
            </a:extLst>
          </p:cNvPr>
          <p:cNvSpPr>
            <a:spLocks noGrp="1"/>
          </p:cNvSpPr>
          <p:nvPr>
            <p:ph type="body" idx="1"/>
          </p:nvPr>
        </p:nvSpPr>
        <p:spPr/>
        <p:txBody>
          <a:bodyPr/>
          <a:lstStyle/>
          <a:p>
            <a:r>
              <a:rPr lang="en-US" b="0" i="1">
                <a:solidFill>
                  <a:srgbClr val="000000"/>
                </a:solidFill>
                <a:effectLst/>
                <a:latin typeface="Open Sans" panose="020B0606030504020204" pitchFamily="34" charset="0"/>
              </a:rPr>
              <a:t>There is no specific number of movements that is considered normal, a change in your baby’s movement is what is important.- Free Count the Kicks App</a:t>
            </a:r>
            <a:endParaRPr lang="en-US"/>
          </a:p>
        </p:txBody>
      </p:sp>
      <p:sp>
        <p:nvSpPr>
          <p:cNvPr id="4" name="Slide Number Placeholder 3">
            <a:extLst>
              <a:ext uri="{FF2B5EF4-FFF2-40B4-BE49-F238E27FC236}">
                <a16:creationId xmlns:a16="http://schemas.microsoft.com/office/drawing/2014/main" id="{B57964BC-E381-D048-E3EC-C2F7F2AB8D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98127-E621-47F9-A371-E1C853E57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01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5119A-85BD-25BD-9C1E-8AFCD38B0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C9624-54DC-C532-1D1A-3029C6A5B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BE26F-D226-3D2A-14FA-6A05129E5501}"/>
              </a:ext>
            </a:extLst>
          </p:cNvPr>
          <p:cNvSpPr>
            <a:spLocks noGrp="1"/>
          </p:cNvSpPr>
          <p:nvPr>
            <p:ph type="body" idx="1"/>
          </p:nvPr>
        </p:nvSpPr>
        <p:spPr/>
        <p:txBody>
          <a:bodyPr/>
          <a:lstStyle/>
          <a:p>
            <a:r>
              <a:rPr lang="en-US" b="0" i="1">
                <a:solidFill>
                  <a:srgbClr val="000000"/>
                </a:solidFill>
                <a:effectLst/>
                <a:latin typeface="Open Sans" panose="020B0606030504020204" pitchFamily="34" charset="0"/>
              </a:rPr>
              <a:t>There is no specific number of movements that is considered normal, a change in your baby’s movement is what is important.- Free Count the Kicks App</a:t>
            </a:r>
            <a:endParaRPr lang="en-US"/>
          </a:p>
        </p:txBody>
      </p:sp>
      <p:sp>
        <p:nvSpPr>
          <p:cNvPr id="4" name="Slide Number Placeholder 3">
            <a:extLst>
              <a:ext uri="{FF2B5EF4-FFF2-40B4-BE49-F238E27FC236}">
                <a16:creationId xmlns:a16="http://schemas.microsoft.com/office/drawing/2014/main" id="{3C1C8588-655B-079B-45D5-8583B7D59E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98127-E621-47F9-A371-E1C853E57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89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7E73F-8A90-4CB0-0A79-1D060C833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C6698-A5E2-62F7-A5E2-3380C2227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3424D4-7A87-37BA-0747-9AFB4786BFDB}"/>
              </a:ext>
            </a:extLst>
          </p:cNvPr>
          <p:cNvSpPr>
            <a:spLocks noGrp="1"/>
          </p:cNvSpPr>
          <p:nvPr>
            <p:ph type="body" idx="1"/>
          </p:nvPr>
        </p:nvSpPr>
        <p:spPr/>
        <p:txBody>
          <a:bodyPr/>
          <a:lstStyle/>
          <a:p>
            <a:r>
              <a:rPr lang="en-US" b="0" i="1">
                <a:solidFill>
                  <a:srgbClr val="000000"/>
                </a:solidFill>
                <a:effectLst/>
                <a:latin typeface="Open Sans" panose="020B0606030504020204" pitchFamily="34" charset="0"/>
              </a:rPr>
              <a:t>There is no specific number of movements that is considered normal, a change in your baby’s movement is what is important.- Free Count the Kicks App</a:t>
            </a:r>
            <a:endParaRPr lang="en-US"/>
          </a:p>
        </p:txBody>
      </p:sp>
      <p:sp>
        <p:nvSpPr>
          <p:cNvPr id="4" name="Slide Number Placeholder 3">
            <a:extLst>
              <a:ext uri="{FF2B5EF4-FFF2-40B4-BE49-F238E27FC236}">
                <a16:creationId xmlns:a16="http://schemas.microsoft.com/office/drawing/2014/main" id="{2D7024BD-E31D-2EA9-8091-787682CE6D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98127-E621-47F9-A371-E1C853E57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29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02898-6247-C04D-425F-6B38DB635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928A0E-D717-1423-E187-22B31181D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45C5A-2229-6053-3752-FEDECFD69A89}"/>
              </a:ext>
            </a:extLst>
          </p:cNvPr>
          <p:cNvSpPr>
            <a:spLocks noGrp="1"/>
          </p:cNvSpPr>
          <p:nvPr>
            <p:ph type="body" idx="1"/>
          </p:nvPr>
        </p:nvSpPr>
        <p:spPr/>
        <p:txBody>
          <a:bodyPr/>
          <a:lstStyle/>
          <a:p>
            <a:r>
              <a:rPr lang="en-US" b="0" i="1">
                <a:solidFill>
                  <a:srgbClr val="000000"/>
                </a:solidFill>
                <a:effectLst/>
                <a:latin typeface="Open Sans" panose="020B0606030504020204" pitchFamily="34" charset="0"/>
              </a:rPr>
              <a:t>There is no specific number of movements that is considered normal, a change in your baby’s movement is what is important.- Free Count the Kicks App</a:t>
            </a:r>
            <a:endParaRPr lang="en-US"/>
          </a:p>
        </p:txBody>
      </p:sp>
      <p:sp>
        <p:nvSpPr>
          <p:cNvPr id="4" name="Slide Number Placeholder 3">
            <a:extLst>
              <a:ext uri="{FF2B5EF4-FFF2-40B4-BE49-F238E27FC236}">
                <a16:creationId xmlns:a16="http://schemas.microsoft.com/office/drawing/2014/main" id="{3BE0C1B3-B219-D729-37BE-6DEFCD14AA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98127-E621-47F9-A371-E1C853E57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94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acebook.com/hocohealth" TargetMode="External"/><Relationship Id="rId4" Type="http://schemas.openxmlformats.org/officeDocument/2006/relationships/hyperlink" Target="https://www.howardcountymd.gov/health"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www.facebook.com/hocohealth" TargetMode="External"/><Relationship Id="rId4" Type="http://schemas.openxmlformats.org/officeDocument/2006/relationships/hyperlink" Target="https://www.howardcountymd.gov/health"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www.facebook.com/hocohealth" TargetMode="External"/><Relationship Id="rId4" Type="http://schemas.openxmlformats.org/officeDocument/2006/relationships/hyperlink" Target="https://www.howardcountymd.gov/health"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s://www.facebook.com/hocohealth" TargetMode="External"/><Relationship Id="rId4" Type="http://schemas.openxmlformats.org/officeDocument/2006/relationships/hyperlink" Target="https://www.howardcountymd.gov/health"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s://www.facebook.com/hocohealth" TargetMode="External"/><Relationship Id="rId4" Type="http://schemas.openxmlformats.org/officeDocument/2006/relationships/hyperlink" Target="https://www.howardcountymd.gov/health"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A48A-9770-4B69-AE3C-8E3E54FBE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E51FC1-CF7E-4182-8531-D33A045443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F5DACE-5312-4024-AD7E-42FB1AD892C5}"/>
              </a:ext>
            </a:extLst>
          </p:cNvPr>
          <p:cNvSpPr>
            <a:spLocks noGrp="1"/>
          </p:cNvSpPr>
          <p:nvPr>
            <p:ph type="dt" sz="half" idx="10"/>
          </p:nvPr>
        </p:nvSpPr>
        <p:spPr/>
        <p:txBody>
          <a:bodyPr/>
          <a:lstStyle/>
          <a:p>
            <a:fld id="{CF5708AD-48DE-4F67-B97F-14E203CF7BB1}" type="datetimeFigureOut">
              <a:rPr lang="en-US" smtClean="0"/>
              <a:t>7/22/2025</a:t>
            </a:fld>
            <a:endParaRPr lang="en-US"/>
          </a:p>
        </p:txBody>
      </p:sp>
      <p:sp>
        <p:nvSpPr>
          <p:cNvPr id="5" name="Footer Placeholder 4">
            <a:extLst>
              <a:ext uri="{FF2B5EF4-FFF2-40B4-BE49-F238E27FC236}">
                <a16:creationId xmlns:a16="http://schemas.microsoft.com/office/drawing/2014/main" id="{B9DF64F1-187D-4EC6-AE84-ADBB91606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57BCF-D64A-4B48-A5F2-AC95627D0E8F}"/>
              </a:ext>
            </a:extLst>
          </p:cNvPr>
          <p:cNvSpPr>
            <a:spLocks noGrp="1"/>
          </p:cNvSpPr>
          <p:nvPr>
            <p:ph type="sldNum" sz="quarter" idx="12"/>
          </p:nvPr>
        </p:nvSpPr>
        <p:spPr/>
        <p:txBody>
          <a:bodyPr/>
          <a:lstStyle/>
          <a:p>
            <a:fld id="{29550AEB-B59F-484E-8BE3-42B5431799CA}" type="slidenum">
              <a:rPr lang="en-US" smtClean="0"/>
              <a:t>‹#›</a:t>
            </a:fld>
            <a:endParaRPr lang="en-US"/>
          </a:p>
        </p:txBody>
      </p:sp>
    </p:spTree>
    <p:extLst>
      <p:ext uri="{BB962C8B-B14F-4D97-AF65-F5344CB8AC3E}">
        <p14:creationId xmlns:p14="http://schemas.microsoft.com/office/powerpoint/2010/main" val="25862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E475-017F-4C84-B0D4-806467262F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C4938D-D51B-4B7A-97DD-D0DA5CB009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49C49-E831-4C17-A698-9AFAAA0A92E7}"/>
              </a:ext>
            </a:extLst>
          </p:cNvPr>
          <p:cNvSpPr>
            <a:spLocks noGrp="1"/>
          </p:cNvSpPr>
          <p:nvPr>
            <p:ph type="dt" sz="half" idx="10"/>
          </p:nvPr>
        </p:nvSpPr>
        <p:spPr/>
        <p:txBody>
          <a:bodyPr/>
          <a:lstStyle/>
          <a:p>
            <a:fld id="{CF5708AD-48DE-4F67-B97F-14E203CF7BB1}" type="datetimeFigureOut">
              <a:rPr lang="en-US" smtClean="0"/>
              <a:t>7/22/2025</a:t>
            </a:fld>
            <a:endParaRPr lang="en-US"/>
          </a:p>
        </p:txBody>
      </p:sp>
      <p:sp>
        <p:nvSpPr>
          <p:cNvPr id="5" name="Footer Placeholder 4">
            <a:extLst>
              <a:ext uri="{FF2B5EF4-FFF2-40B4-BE49-F238E27FC236}">
                <a16:creationId xmlns:a16="http://schemas.microsoft.com/office/drawing/2014/main" id="{0D647CD4-D167-42A8-A245-34FF247E4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CD533-7E7A-422D-A765-4E5B986F7649}"/>
              </a:ext>
            </a:extLst>
          </p:cNvPr>
          <p:cNvSpPr>
            <a:spLocks noGrp="1"/>
          </p:cNvSpPr>
          <p:nvPr>
            <p:ph type="sldNum" sz="quarter" idx="12"/>
          </p:nvPr>
        </p:nvSpPr>
        <p:spPr/>
        <p:txBody>
          <a:bodyPr/>
          <a:lstStyle/>
          <a:p>
            <a:fld id="{29550AEB-B59F-484E-8BE3-42B5431799CA}" type="slidenum">
              <a:rPr lang="en-US" smtClean="0"/>
              <a:t>‹#›</a:t>
            </a:fld>
            <a:endParaRPr lang="en-US"/>
          </a:p>
        </p:txBody>
      </p:sp>
    </p:spTree>
    <p:extLst>
      <p:ext uri="{BB962C8B-B14F-4D97-AF65-F5344CB8AC3E}">
        <p14:creationId xmlns:p14="http://schemas.microsoft.com/office/powerpoint/2010/main" val="264029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0E9BE-AC9F-43C2-A12D-B01AA9D8DB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82A684-4236-4F75-97FB-90DDDFEC20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28D7D-F657-4AB9-95E4-256652A16D43}"/>
              </a:ext>
            </a:extLst>
          </p:cNvPr>
          <p:cNvSpPr>
            <a:spLocks noGrp="1"/>
          </p:cNvSpPr>
          <p:nvPr>
            <p:ph type="dt" sz="half" idx="10"/>
          </p:nvPr>
        </p:nvSpPr>
        <p:spPr/>
        <p:txBody>
          <a:bodyPr/>
          <a:lstStyle/>
          <a:p>
            <a:fld id="{CF5708AD-48DE-4F67-B97F-14E203CF7BB1}" type="datetimeFigureOut">
              <a:rPr lang="en-US" smtClean="0"/>
              <a:t>7/22/2025</a:t>
            </a:fld>
            <a:endParaRPr lang="en-US"/>
          </a:p>
        </p:txBody>
      </p:sp>
      <p:sp>
        <p:nvSpPr>
          <p:cNvPr id="5" name="Footer Placeholder 4">
            <a:extLst>
              <a:ext uri="{FF2B5EF4-FFF2-40B4-BE49-F238E27FC236}">
                <a16:creationId xmlns:a16="http://schemas.microsoft.com/office/drawing/2014/main" id="{4FC4D874-FB7F-4959-959B-DDB06EEFC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D5286-B2F4-4EDB-8AB0-FC72ABEAA4D4}"/>
              </a:ext>
            </a:extLst>
          </p:cNvPr>
          <p:cNvSpPr>
            <a:spLocks noGrp="1"/>
          </p:cNvSpPr>
          <p:nvPr>
            <p:ph type="sldNum" sz="quarter" idx="12"/>
          </p:nvPr>
        </p:nvSpPr>
        <p:spPr/>
        <p:txBody>
          <a:bodyPr/>
          <a:lstStyle/>
          <a:p>
            <a:fld id="{29550AEB-B59F-484E-8BE3-42B5431799CA}" type="slidenum">
              <a:rPr lang="en-US" smtClean="0"/>
              <a:t>‹#›</a:t>
            </a:fld>
            <a:endParaRPr lang="en-US"/>
          </a:p>
        </p:txBody>
      </p:sp>
    </p:spTree>
    <p:extLst>
      <p:ext uri="{BB962C8B-B14F-4D97-AF65-F5344CB8AC3E}">
        <p14:creationId xmlns:p14="http://schemas.microsoft.com/office/powerpoint/2010/main" val="3525154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8" name="Picture 7" descr="The Health Department and You logo">
            <a:extLst>
              <a:ext uri="{FF2B5EF4-FFF2-40B4-BE49-F238E27FC236}">
                <a16:creationId xmlns:a16="http://schemas.microsoft.com/office/drawing/2014/main" id="{6D4F93D4-93FD-4E2E-B28B-AE2027B5F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7695" y="423532"/>
            <a:ext cx="1816610" cy="1343402"/>
          </a:xfrm>
          <a:prstGeom prst="rect">
            <a:avLst/>
          </a:prstGeom>
        </p:spPr>
      </p:pic>
      <p:sp>
        <p:nvSpPr>
          <p:cNvPr id="3" name="Rectangle 2">
            <a:extLst>
              <a:ext uri="{FF2B5EF4-FFF2-40B4-BE49-F238E27FC236}">
                <a16:creationId xmlns:a16="http://schemas.microsoft.com/office/drawing/2014/main" id="{3BA00826-D9BA-4B31-ABBE-313EB63AE80D}"/>
              </a:ext>
            </a:extLst>
          </p:cNvPr>
          <p:cNvSpPr/>
          <p:nvPr userDrawn="1"/>
        </p:nvSpPr>
        <p:spPr>
          <a:xfrm>
            <a:off x="0" y="4685873"/>
            <a:ext cx="12192000" cy="2172127"/>
          </a:xfrm>
          <a:prstGeom prst="rect">
            <a:avLst/>
          </a:prstGeom>
          <a:solidFill>
            <a:srgbClr val="F47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ward County Health Department logo">
            <a:extLst>
              <a:ext uri="{FF2B5EF4-FFF2-40B4-BE49-F238E27FC236}">
                <a16:creationId xmlns:a16="http://schemas.microsoft.com/office/drawing/2014/main" id="{C3DA38EB-453D-40C6-95A5-48BBBAD5B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4726" y="4812492"/>
            <a:ext cx="3082548" cy="961890"/>
          </a:xfrm>
          <a:prstGeom prst="rect">
            <a:avLst/>
          </a:prstGeom>
        </p:spPr>
      </p:pic>
      <p:sp>
        <p:nvSpPr>
          <p:cNvPr id="6" name="TextBox 5">
            <a:extLst>
              <a:ext uri="{FF2B5EF4-FFF2-40B4-BE49-F238E27FC236}">
                <a16:creationId xmlns:a16="http://schemas.microsoft.com/office/drawing/2014/main" id="{9313BAB3-3C2E-45E6-AAFD-43428BE946AA}"/>
              </a:ext>
            </a:extLst>
          </p:cNvPr>
          <p:cNvSpPr txBox="1"/>
          <p:nvPr userDrawn="1"/>
        </p:nvSpPr>
        <p:spPr>
          <a:xfrm>
            <a:off x="4643120" y="5817053"/>
            <a:ext cx="3291840" cy="353943"/>
          </a:xfrm>
          <a:prstGeom prst="rect">
            <a:avLst/>
          </a:prstGeom>
          <a:noFill/>
        </p:spPr>
        <p:txBody>
          <a:bodyPr wrap="square" rtlCol="0">
            <a:spAutoFit/>
          </a:bodyPr>
          <a:lstStyle/>
          <a:p>
            <a:r>
              <a:rPr lang="en-US" sz="1700" b="1">
                <a:solidFill>
                  <a:schemeClr val="bg1"/>
                </a:solidFill>
                <a:latin typeface="Arial Rounded MT Bold" panose="020F0704030504030204" pitchFamily="34" charset="0"/>
              </a:rPr>
              <a:t>Promote. Preserve. Protect.</a:t>
            </a:r>
          </a:p>
        </p:txBody>
      </p:sp>
      <p:sp>
        <p:nvSpPr>
          <p:cNvPr id="7" name="TextBox 6">
            <a:extLst>
              <a:ext uri="{FF2B5EF4-FFF2-40B4-BE49-F238E27FC236}">
                <a16:creationId xmlns:a16="http://schemas.microsoft.com/office/drawing/2014/main" id="{4A44BEF2-189C-4779-9FDF-3DB49DD1D6CB}"/>
              </a:ext>
            </a:extLst>
          </p:cNvPr>
          <p:cNvSpPr txBox="1"/>
          <p:nvPr userDrawn="1"/>
        </p:nvSpPr>
        <p:spPr>
          <a:xfrm>
            <a:off x="3821987" y="6306449"/>
            <a:ext cx="2494762" cy="461665"/>
          </a:xfrm>
          <a:prstGeom prst="rect">
            <a:avLst/>
          </a:prstGeom>
          <a:noFill/>
        </p:spPr>
        <p:txBody>
          <a:bodyPr wrap="square" rtlCol="0">
            <a:spAutoFit/>
          </a:bodyPr>
          <a:lstStyle/>
          <a:p>
            <a:r>
              <a:rPr lang="en-US" sz="2400">
                <a:solidFill>
                  <a:schemeClr val="bg1"/>
                </a:solidFill>
                <a:hlinkClick r:id="rId4">
                  <a:extLst>
                    <a:ext uri="{A12FA001-AC4F-418D-AE19-62706E023703}">
                      <ahyp:hlinkClr xmlns:ahyp="http://schemas.microsoft.com/office/drawing/2018/hyperlinkcolor" val="tx"/>
                    </a:ext>
                  </a:extLst>
                </a:hlinkClick>
              </a:rPr>
              <a:t>www.hchealth.org</a:t>
            </a:r>
            <a:endParaRPr lang="en-US" sz="2400">
              <a:solidFill>
                <a:schemeClr val="bg1"/>
              </a:solidFill>
            </a:endParaRPr>
          </a:p>
        </p:txBody>
      </p:sp>
      <p:sp>
        <p:nvSpPr>
          <p:cNvPr id="11" name="TextBox 10">
            <a:extLst>
              <a:ext uri="{FF2B5EF4-FFF2-40B4-BE49-F238E27FC236}">
                <a16:creationId xmlns:a16="http://schemas.microsoft.com/office/drawing/2014/main" id="{EDA2657D-1C23-471E-BF44-4E1CC6FD1CF1}"/>
              </a:ext>
            </a:extLst>
          </p:cNvPr>
          <p:cNvSpPr txBox="1"/>
          <p:nvPr userDrawn="1"/>
        </p:nvSpPr>
        <p:spPr>
          <a:xfrm>
            <a:off x="6391564" y="6306449"/>
            <a:ext cx="2002423" cy="461665"/>
          </a:xfrm>
          <a:prstGeom prst="rect">
            <a:avLst/>
          </a:prstGeom>
          <a:noFill/>
        </p:spPr>
        <p:txBody>
          <a:bodyPr wrap="square" rtlCol="0">
            <a:spAutoFit/>
          </a:bodyPr>
          <a:lstStyle/>
          <a:p>
            <a:r>
              <a:rPr lang="en-US" sz="2400">
                <a:solidFill>
                  <a:schemeClr val="bg1"/>
                </a:solidFill>
                <a:hlinkClick r:id="rId5">
                  <a:extLst>
                    <a:ext uri="{A12FA001-AC4F-418D-AE19-62706E023703}">
                      <ahyp:hlinkClr xmlns:ahyp="http://schemas.microsoft.com/office/drawing/2018/hyperlinkcolor" val="tx"/>
                    </a:ext>
                  </a:extLst>
                </a:hlinkClick>
              </a:rPr>
              <a:t>@</a:t>
            </a:r>
            <a:r>
              <a:rPr lang="en-US" sz="2400" err="1">
                <a:solidFill>
                  <a:schemeClr val="bg1"/>
                </a:solidFill>
                <a:hlinkClick r:id="rId5">
                  <a:extLst>
                    <a:ext uri="{A12FA001-AC4F-418D-AE19-62706E023703}">
                      <ahyp:hlinkClr xmlns:ahyp="http://schemas.microsoft.com/office/drawing/2018/hyperlinkcolor" val="tx"/>
                    </a:ext>
                  </a:extLst>
                </a:hlinkClick>
              </a:rPr>
              <a:t>hocohealth</a:t>
            </a:r>
            <a:endParaRPr lang="en-US" sz="2400">
              <a:solidFill>
                <a:schemeClr val="bg1"/>
              </a:solidFill>
            </a:endParaRPr>
          </a:p>
        </p:txBody>
      </p:sp>
    </p:spTree>
    <p:extLst>
      <p:ext uri="{BB962C8B-B14F-4D97-AF65-F5344CB8AC3E}">
        <p14:creationId xmlns:p14="http://schemas.microsoft.com/office/powerpoint/2010/main" val="211373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B4436A-E691-4826-B769-047E7C573C9B}"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1204319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4436A-E691-4826-B769-047E7C573C9B}"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2901380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B4436A-E691-4826-B769-047E7C573C9B}"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2376337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B4436A-E691-4826-B769-047E7C573C9B}"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1477572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B4436A-E691-4826-B769-047E7C573C9B}" type="datetimeFigureOut">
              <a:rPr lang="en-US" smtClean="0"/>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137257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B4436A-E691-4826-B769-047E7C573C9B}" type="datetimeFigureOut">
              <a:rPr lang="en-US" smtClean="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467898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4436A-E691-4826-B769-047E7C573C9B}" type="datetimeFigureOut">
              <a:rPr lang="en-US" smtClean="0"/>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113871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2989-9534-453B-8A69-964A8AACB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43957-862E-4B0E-B7BB-1E7FC8FA99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D810D-8B4A-460A-B8BF-C3716B1421F9}"/>
              </a:ext>
            </a:extLst>
          </p:cNvPr>
          <p:cNvSpPr>
            <a:spLocks noGrp="1"/>
          </p:cNvSpPr>
          <p:nvPr>
            <p:ph type="dt" sz="half" idx="10"/>
          </p:nvPr>
        </p:nvSpPr>
        <p:spPr/>
        <p:txBody>
          <a:bodyPr/>
          <a:lstStyle/>
          <a:p>
            <a:fld id="{CF5708AD-48DE-4F67-B97F-14E203CF7BB1}" type="datetimeFigureOut">
              <a:rPr lang="en-US" smtClean="0"/>
              <a:t>7/22/2025</a:t>
            </a:fld>
            <a:endParaRPr lang="en-US"/>
          </a:p>
        </p:txBody>
      </p:sp>
      <p:sp>
        <p:nvSpPr>
          <p:cNvPr id="5" name="Footer Placeholder 4">
            <a:extLst>
              <a:ext uri="{FF2B5EF4-FFF2-40B4-BE49-F238E27FC236}">
                <a16:creationId xmlns:a16="http://schemas.microsoft.com/office/drawing/2014/main" id="{57310D62-D5B2-4872-94FD-CEB8E299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1D93F-287C-4018-932E-8D4E77BDF5D9}"/>
              </a:ext>
            </a:extLst>
          </p:cNvPr>
          <p:cNvSpPr>
            <a:spLocks noGrp="1"/>
          </p:cNvSpPr>
          <p:nvPr>
            <p:ph type="sldNum" sz="quarter" idx="12"/>
          </p:nvPr>
        </p:nvSpPr>
        <p:spPr/>
        <p:txBody>
          <a:bodyPr/>
          <a:lstStyle/>
          <a:p>
            <a:fld id="{29550AEB-B59F-484E-8BE3-42B5431799CA}" type="slidenum">
              <a:rPr lang="en-US" smtClean="0"/>
              <a:t>‹#›</a:t>
            </a:fld>
            <a:endParaRPr lang="en-US"/>
          </a:p>
        </p:txBody>
      </p:sp>
    </p:spTree>
    <p:extLst>
      <p:ext uri="{BB962C8B-B14F-4D97-AF65-F5344CB8AC3E}">
        <p14:creationId xmlns:p14="http://schemas.microsoft.com/office/powerpoint/2010/main" val="416634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4436A-E691-4826-B769-047E7C573C9B}"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2503739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4436A-E691-4826-B769-047E7C573C9B}"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1276650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4436A-E691-4826-B769-047E7C573C9B}"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4277227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4436A-E691-4826-B769-047E7C573C9B}"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2453955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8" name="Picture 7" descr="The Health Department and You logo">
            <a:extLst>
              <a:ext uri="{FF2B5EF4-FFF2-40B4-BE49-F238E27FC236}">
                <a16:creationId xmlns:a16="http://schemas.microsoft.com/office/drawing/2014/main" id="{6D4F93D4-93FD-4E2E-B28B-AE2027B5F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7695" y="423532"/>
            <a:ext cx="1816610" cy="1343402"/>
          </a:xfrm>
          <a:prstGeom prst="rect">
            <a:avLst/>
          </a:prstGeom>
        </p:spPr>
      </p:pic>
      <p:sp>
        <p:nvSpPr>
          <p:cNvPr id="3" name="Rectangle 2">
            <a:extLst>
              <a:ext uri="{FF2B5EF4-FFF2-40B4-BE49-F238E27FC236}">
                <a16:creationId xmlns:a16="http://schemas.microsoft.com/office/drawing/2014/main" id="{3BA00826-D9BA-4B31-ABBE-313EB63AE80D}"/>
              </a:ext>
            </a:extLst>
          </p:cNvPr>
          <p:cNvSpPr/>
          <p:nvPr userDrawn="1"/>
        </p:nvSpPr>
        <p:spPr>
          <a:xfrm>
            <a:off x="0" y="4685873"/>
            <a:ext cx="12192000" cy="2172127"/>
          </a:xfrm>
          <a:prstGeom prst="rect">
            <a:avLst/>
          </a:prstGeom>
          <a:solidFill>
            <a:srgbClr val="F47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ward County Health Department logo">
            <a:extLst>
              <a:ext uri="{FF2B5EF4-FFF2-40B4-BE49-F238E27FC236}">
                <a16:creationId xmlns:a16="http://schemas.microsoft.com/office/drawing/2014/main" id="{C3DA38EB-453D-40C6-95A5-48BBBAD5B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4726" y="4812492"/>
            <a:ext cx="3082548" cy="961890"/>
          </a:xfrm>
          <a:prstGeom prst="rect">
            <a:avLst/>
          </a:prstGeom>
        </p:spPr>
      </p:pic>
      <p:sp>
        <p:nvSpPr>
          <p:cNvPr id="6" name="TextBox 5">
            <a:extLst>
              <a:ext uri="{FF2B5EF4-FFF2-40B4-BE49-F238E27FC236}">
                <a16:creationId xmlns:a16="http://schemas.microsoft.com/office/drawing/2014/main" id="{9313BAB3-3C2E-45E6-AAFD-43428BE946AA}"/>
              </a:ext>
            </a:extLst>
          </p:cNvPr>
          <p:cNvSpPr txBox="1"/>
          <p:nvPr userDrawn="1"/>
        </p:nvSpPr>
        <p:spPr>
          <a:xfrm>
            <a:off x="4643120" y="5817053"/>
            <a:ext cx="3291840" cy="353943"/>
          </a:xfrm>
          <a:prstGeom prst="rect">
            <a:avLst/>
          </a:prstGeom>
          <a:noFill/>
        </p:spPr>
        <p:txBody>
          <a:bodyPr wrap="square" rtlCol="0">
            <a:spAutoFit/>
          </a:bodyPr>
          <a:lstStyle/>
          <a:p>
            <a:r>
              <a:rPr lang="en-US" sz="1700" b="1">
                <a:solidFill>
                  <a:schemeClr val="bg1"/>
                </a:solidFill>
                <a:latin typeface="Arial Rounded MT Bold" panose="020F0704030504030204" pitchFamily="34" charset="0"/>
              </a:rPr>
              <a:t>Promote. Preserve. Protect.</a:t>
            </a:r>
          </a:p>
        </p:txBody>
      </p:sp>
      <p:sp>
        <p:nvSpPr>
          <p:cNvPr id="7" name="TextBox 6">
            <a:extLst>
              <a:ext uri="{FF2B5EF4-FFF2-40B4-BE49-F238E27FC236}">
                <a16:creationId xmlns:a16="http://schemas.microsoft.com/office/drawing/2014/main" id="{4A44BEF2-189C-4779-9FDF-3DB49DD1D6CB}"/>
              </a:ext>
            </a:extLst>
          </p:cNvPr>
          <p:cNvSpPr txBox="1"/>
          <p:nvPr userDrawn="1"/>
        </p:nvSpPr>
        <p:spPr>
          <a:xfrm>
            <a:off x="3821987" y="6306449"/>
            <a:ext cx="2494762" cy="461665"/>
          </a:xfrm>
          <a:prstGeom prst="rect">
            <a:avLst/>
          </a:prstGeom>
          <a:noFill/>
        </p:spPr>
        <p:txBody>
          <a:bodyPr wrap="square" rtlCol="0">
            <a:spAutoFit/>
          </a:bodyPr>
          <a:lstStyle/>
          <a:p>
            <a:r>
              <a:rPr lang="en-US" sz="2400">
                <a:solidFill>
                  <a:schemeClr val="bg1"/>
                </a:solidFill>
                <a:hlinkClick r:id="rId4">
                  <a:extLst>
                    <a:ext uri="{A12FA001-AC4F-418D-AE19-62706E023703}">
                      <ahyp:hlinkClr xmlns:ahyp="http://schemas.microsoft.com/office/drawing/2018/hyperlinkcolor" val="tx"/>
                    </a:ext>
                  </a:extLst>
                </a:hlinkClick>
              </a:rPr>
              <a:t>www.hchealth.org</a:t>
            </a:r>
            <a:endParaRPr lang="en-US" sz="2400">
              <a:solidFill>
                <a:schemeClr val="bg1"/>
              </a:solidFill>
            </a:endParaRPr>
          </a:p>
        </p:txBody>
      </p:sp>
      <p:sp>
        <p:nvSpPr>
          <p:cNvPr id="11" name="TextBox 10">
            <a:extLst>
              <a:ext uri="{FF2B5EF4-FFF2-40B4-BE49-F238E27FC236}">
                <a16:creationId xmlns:a16="http://schemas.microsoft.com/office/drawing/2014/main" id="{EDA2657D-1C23-471E-BF44-4E1CC6FD1CF1}"/>
              </a:ext>
            </a:extLst>
          </p:cNvPr>
          <p:cNvSpPr txBox="1"/>
          <p:nvPr userDrawn="1"/>
        </p:nvSpPr>
        <p:spPr>
          <a:xfrm>
            <a:off x="6391564" y="6306449"/>
            <a:ext cx="2002423" cy="461665"/>
          </a:xfrm>
          <a:prstGeom prst="rect">
            <a:avLst/>
          </a:prstGeom>
          <a:noFill/>
        </p:spPr>
        <p:txBody>
          <a:bodyPr wrap="square" rtlCol="0">
            <a:spAutoFit/>
          </a:bodyPr>
          <a:lstStyle/>
          <a:p>
            <a:r>
              <a:rPr lang="en-US" sz="2400">
                <a:solidFill>
                  <a:schemeClr val="bg1"/>
                </a:solidFill>
                <a:hlinkClick r:id="rId5">
                  <a:extLst>
                    <a:ext uri="{A12FA001-AC4F-418D-AE19-62706E023703}">
                      <ahyp:hlinkClr xmlns:ahyp="http://schemas.microsoft.com/office/drawing/2018/hyperlinkcolor" val="tx"/>
                    </a:ext>
                  </a:extLst>
                </a:hlinkClick>
              </a:rPr>
              <a:t>@</a:t>
            </a:r>
            <a:r>
              <a:rPr lang="en-US" sz="2400" err="1">
                <a:solidFill>
                  <a:schemeClr val="bg1"/>
                </a:solidFill>
                <a:hlinkClick r:id="rId5">
                  <a:extLst>
                    <a:ext uri="{A12FA001-AC4F-418D-AE19-62706E023703}">
                      <ahyp:hlinkClr xmlns:ahyp="http://schemas.microsoft.com/office/drawing/2018/hyperlinkcolor" val="tx"/>
                    </a:ext>
                  </a:extLst>
                </a:hlinkClick>
              </a:rPr>
              <a:t>hocohealth</a:t>
            </a:r>
            <a:endParaRPr lang="en-US" sz="2400">
              <a:solidFill>
                <a:schemeClr val="bg1"/>
              </a:solidFill>
            </a:endParaRPr>
          </a:p>
        </p:txBody>
      </p:sp>
    </p:spTree>
    <p:extLst>
      <p:ext uri="{BB962C8B-B14F-4D97-AF65-F5344CB8AC3E}">
        <p14:creationId xmlns:p14="http://schemas.microsoft.com/office/powerpoint/2010/main" val="125267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99C1F5F-7974-4D80-B92B-79EE117012DE}"/>
              </a:ext>
            </a:extLst>
          </p:cNvPr>
          <p:cNvSpPr>
            <a:spLocks noGrp="1"/>
          </p:cNvSpPr>
          <p:nvPr>
            <p:ph type="title" hasCustomPrompt="1"/>
          </p:nvPr>
        </p:nvSpPr>
        <p:spPr>
          <a:xfrm>
            <a:off x="956187" y="378145"/>
            <a:ext cx="10400070" cy="919713"/>
          </a:xfrm>
        </p:spPr>
        <p:txBody>
          <a:bodyPr>
            <a:normAutofit/>
          </a:bodyPr>
          <a:lstStyle>
            <a:lvl1pPr>
              <a:defRPr sz="3600">
                <a:latin typeface="Calibri" panose="020F0502020204030204" pitchFamily="34" charset="0"/>
                <a:cs typeface="Calibri" panose="020F0502020204030204" pitchFamily="34" charset="0"/>
              </a:defRPr>
            </a:lvl1pPr>
          </a:lstStyle>
          <a:p>
            <a:r>
              <a:rPr lang="en-US"/>
              <a:t>CLICK TO EDIT SLIDE TITLE</a:t>
            </a:r>
          </a:p>
        </p:txBody>
      </p:sp>
      <p:sp>
        <p:nvSpPr>
          <p:cNvPr id="4" name="Content Placeholder 2">
            <a:extLst>
              <a:ext uri="{FF2B5EF4-FFF2-40B4-BE49-F238E27FC236}">
                <a16:creationId xmlns:a16="http://schemas.microsoft.com/office/drawing/2014/main" id="{3BB6AB35-4073-414A-9ABC-FAE507614423}"/>
              </a:ext>
            </a:extLst>
          </p:cNvPr>
          <p:cNvSpPr>
            <a:spLocks noGrp="1"/>
          </p:cNvSpPr>
          <p:nvPr>
            <p:ph idx="10"/>
          </p:nvPr>
        </p:nvSpPr>
        <p:spPr>
          <a:xfrm>
            <a:off x="956186" y="1543204"/>
            <a:ext cx="10400071" cy="4356151"/>
          </a:xfrm>
        </p:spPr>
        <p:txBody>
          <a:bodyPr/>
          <a:lstStyle>
            <a:lvl1pPr marL="285750" indent="-285750">
              <a:buFont typeface="Arial" panose="020B0604020202020204" pitchFamily="34" charset="0"/>
              <a:buChar char="•"/>
              <a:defRPr>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a:latin typeface="Calibri" panose="020F0502020204030204" pitchFamily="34" charset="0"/>
                <a:cs typeface="Calibri" panose="020F0502020204030204" pitchFamily="34" charset="0"/>
              </a:defRPr>
            </a:lvl2pPr>
            <a:lvl3pPr marL="1200150" indent="-285750">
              <a:buFont typeface="Arial" panose="020B0604020202020204" pitchFamily="34" charset="0"/>
              <a:buChar char="•"/>
              <a:defRPr sz="2400">
                <a:latin typeface="Calibri" panose="020F0502020204030204" pitchFamily="34" charset="0"/>
                <a:cs typeface="Calibri" panose="020F0502020204030204" pitchFamily="34" charset="0"/>
              </a:defRPr>
            </a:lvl3pPr>
            <a:lvl4pPr marL="1371600" indent="0">
              <a:buNone/>
              <a:defRPr/>
            </a:lvl4pPr>
          </a:lstStyle>
          <a:p>
            <a:pPr lvl="0"/>
            <a:r>
              <a:rPr lang="en-US"/>
              <a:t>Click to edit Master text styles</a:t>
            </a:r>
            <a:endParaRPr lang="en-US" sz="2800">
              <a:latin typeface="Calibri" panose="020F0502020204030204" pitchFamily="34" charset="0"/>
              <a:cs typeface="Calibri" panose="020F0502020204030204" pitchFamily="34" charset="0"/>
            </a:endParaRPr>
          </a:p>
          <a:p>
            <a:pPr lvl="1"/>
            <a:r>
              <a:rPr lang="en-US"/>
              <a:t>Second level</a:t>
            </a:r>
            <a:endParaRPr lang="en-US" sz="2600">
              <a:latin typeface="Calibri" panose="020F0502020204030204" pitchFamily="34" charset="0"/>
              <a:cs typeface="Calibri" panose="020F0502020204030204" pitchFamily="34" charset="0"/>
            </a:endParaRPr>
          </a:p>
          <a:p>
            <a:pPr lvl="2"/>
            <a:r>
              <a:rPr lang="en-US" sz="2600">
                <a:latin typeface="Calibri" panose="020F0502020204030204" pitchFamily="34" charset="0"/>
                <a:cs typeface="Calibri" panose="020F0502020204030204" pitchFamily="34" charset="0"/>
              </a:rPr>
              <a:t> </a:t>
            </a:r>
            <a:r>
              <a:rPr lang="en-US"/>
              <a:t>Third level</a:t>
            </a:r>
            <a:r>
              <a:rPr lang="en-US" sz="2600">
                <a:latin typeface="Calibri" panose="020F0502020204030204" pitchFamily="34" charset="0"/>
                <a:cs typeface="Calibri" panose="020F0502020204030204" pitchFamily="34" charset="0"/>
              </a:rPr>
              <a:t> </a:t>
            </a:r>
            <a:endParaRPr lang="en-US"/>
          </a:p>
        </p:txBody>
      </p:sp>
    </p:spTree>
    <p:extLst>
      <p:ext uri="{BB962C8B-B14F-4D97-AF65-F5344CB8AC3E}">
        <p14:creationId xmlns:p14="http://schemas.microsoft.com/office/powerpoint/2010/main" val="1198475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D9A5-358E-4458-A449-FD7B3D1588A5}"/>
              </a:ext>
            </a:extLst>
          </p:cNvPr>
          <p:cNvSpPr>
            <a:spLocks noGrp="1"/>
          </p:cNvSpPr>
          <p:nvPr>
            <p:ph type="title" hasCustomPrompt="1"/>
          </p:nvPr>
        </p:nvSpPr>
        <p:spPr>
          <a:xfrm>
            <a:off x="838200" y="365125"/>
            <a:ext cx="10515600" cy="942565"/>
          </a:xfrm>
        </p:spPr>
        <p:txBody>
          <a:bodyPr>
            <a:normAutofit/>
          </a:bodyPr>
          <a:lstStyle>
            <a:lvl1pPr>
              <a:defRPr sz="3600">
                <a:latin typeface="Calibri" panose="020F0502020204030204" pitchFamily="34" charset="0"/>
                <a:cs typeface="Calibri" panose="020F0502020204030204" pitchFamily="34" charset="0"/>
              </a:defRPr>
            </a:lvl1pPr>
          </a:lstStyle>
          <a:p>
            <a:r>
              <a:rPr lang="en-US"/>
              <a:t>CLICK TO EDIT SLIDE TITLE</a:t>
            </a:r>
            <a:r>
              <a:rPr lang="en-US" sz="3600">
                <a:latin typeface="Calibri" panose="020F0502020204030204" pitchFamily="34" charset="0"/>
                <a:cs typeface="Calibri" panose="020F0502020204030204" pitchFamily="34" charset="0"/>
              </a:rPr>
              <a:t> </a:t>
            </a:r>
            <a:endParaRPr lang="en-US"/>
          </a:p>
        </p:txBody>
      </p:sp>
      <p:sp>
        <p:nvSpPr>
          <p:cNvPr id="4" name="Content Placeholder 2">
            <a:extLst>
              <a:ext uri="{FF2B5EF4-FFF2-40B4-BE49-F238E27FC236}">
                <a16:creationId xmlns:a16="http://schemas.microsoft.com/office/drawing/2014/main" id="{5DB4A263-A281-4E14-8494-07F16004EB9E}"/>
              </a:ext>
            </a:extLst>
          </p:cNvPr>
          <p:cNvSpPr>
            <a:spLocks noGrp="1"/>
          </p:cNvSpPr>
          <p:nvPr>
            <p:ph idx="1" hasCustomPrompt="1"/>
          </p:nvPr>
        </p:nvSpPr>
        <p:spPr>
          <a:xfrm>
            <a:off x="6298252" y="1543204"/>
            <a:ext cx="5055550" cy="4356149"/>
          </a:xfrm>
        </p:spPr>
        <p:txBody>
          <a:bodyPr/>
          <a:lstStyle>
            <a:lvl1pPr marL="285750" indent="-285750">
              <a:buFont typeface="Arial" panose="020B0604020202020204" pitchFamily="34" charset="0"/>
              <a:buChar char="•"/>
              <a:defRPr>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a:latin typeface="Calibri" panose="020F0502020204030204" pitchFamily="34" charset="0"/>
                <a:cs typeface="Calibri" panose="020F0502020204030204" pitchFamily="34" charset="0"/>
              </a:defRPr>
            </a:lvl2pPr>
            <a:lvl3pPr marL="1200150" indent="-285750">
              <a:buFont typeface="Arial" panose="020B0604020202020204" pitchFamily="34" charset="0"/>
              <a:buChar char="•"/>
              <a:defRPr>
                <a:latin typeface="Calibri" panose="020F0502020204030204" pitchFamily="34" charset="0"/>
                <a:cs typeface="Calibri" panose="020F0502020204030204" pitchFamily="34" charset="0"/>
              </a:defRPr>
            </a:lvl3pPr>
            <a:lvl4pPr marL="1371600" indent="0">
              <a:buNone/>
              <a:defRPr/>
            </a:lvl4pPr>
          </a:lstStyle>
          <a:p>
            <a:pPr lvl="0"/>
            <a:r>
              <a:rPr lang="en-US"/>
              <a:t>Click to edit Master text styles </a:t>
            </a:r>
            <a:r>
              <a:rPr lang="en-US" sz="2800">
                <a:latin typeface="Calibri" panose="020F0502020204030204" pitchFamily="34" charset="0"/>
                <a:cs typeface="Calibri" panose="020F0502020204030204" pitchFamily="34" charset="0"/>
              </a:rPr>
              <a:t> </a:t>
            </a:r>
          </a:p>
          <a:p>
            <a:pPr lvl="1"/>
            <a:r>
              <a:rPr lang="en-US"/>
              <a:t>Second level</a:t>
            </a:r>
            <a:endParaRPr lang="en-US" sz="2600">
              <a:latin typeface="Calibri" panose="020F0502020204030204" pitchFamily="34" charset="0"/>
              <a:cs typeface="Calibri" panose="020F0502020204030204" pitchFamily="34" charset="0"/>
            </a:endParaRPr>
          </a:p>
          <a:p>
            <a:pPr lvl="2"/>
            <a:r>
              <a:rPr lang="en-US" sz="2600">
                <a:latin typeface="Calibri" panose="020F0502020204030204" pitchFamily="34" charset="0"/>
                <a:cs typeface="Calibri" panose="020F0502020204030204" pitchFamily="34" charset="0"/>
              </a:rPr>
              <a:t> </a:t>
            </a:r>
            <a:r>
              <a:rPr lang="en-US"/>
              <a:t>Third level</a:t>
            </a:r>
            <a:r>
              <a:rPr lang="en-US" sz="2600">
                <a:latin typeface="Calibri" panose="020F0502020204030204" pitchFamily="34" charset="0"/>
                <a:cs typeface="Calibri" panose="020F0502020204030204" pitchFamily="34" charset="0"/>
              </a:rPr>
              <a:t> </a:t>
            </a:r>
            <a:endParaRPr lang="en-US"/>
          </a:p>
          <a:p>
            <a:pPr lvl="3"/>
            <a:endParaRPr lang="en-US"/>
          </a:p>
        </p:txBody>
      </p:sp>
      <p:sp>
        <p:nvSpPr>
          <p:cNvPr id="5" name="Content Placeholder 2">
            <a:extLst>
              <a:ext uri="{FF2B5EF4-FFF2-40B4-BE49-F238E27FC236}">
                <a16:creationId xmlns:a16="http://schemas.microsoft.com/office/drawing/2014/main" id="{9F8BEEED-2276-4FA5-8060-21AC8D471B89}"/>
              </a:ext>
            </a:extLst>
          </p:cNvPr>
          <p:cNvSpPr>
            <a:spLocks noGrp="1"/>
          </p:cNvSpPr>
          <p:nvPr>
            <p:ph idx="10" hasCustomPrompt="1"/>
          </p:nvPr>
        </p:nvSpPr>
        <p:spPr>
          <a:xfrm>
            <a:off x="838200" y="1543204"/>
            <a:ext cx="5055550" cy="4356151"/>
          </a:xfrm>
        </p:spPr>
        <p:txBody>
          <a:bodyPr/>
          <a:lstStyle>
            <a:lvl1pPr marL="285750" indent="-285750">
              <a:buFont typeface="Arial" panose="020B0604020202020204" pitchFamily="34" charset="0"/>
              <a:buChar char="•"/>
              <a:defRPr>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a:latin typeface="Calibri" panose="020F0502020204030204" pitchFamily="34" charset="0"/>
                <a:cs typeface="Calibri" panose="020F0502020204030204" pitchFamily="34" charset="0"/>
              </a:defRPr>
            </a:lvl2pPr>
            <a:lvl3pPr marL="1200150" indent="-285750">
              <a:buFont typeface="Arial" panose="020B0604020202020204" pitchFamily="34" charset="0"/>
              <a:buChar char="•"/>
              <a:defRPr sz="2400">
                <a:latin typeface="Calibri" panose="020F0502020204030204" pitchFamily="34" charset="0"/>
                <a:cs typeface="Calibri" panose="020F0502020204030204" pitchFamily="34" charset="0"/>
              </a:defRPr>
            </a:lvl3pPr>
            <a:lvl4pPr marL="1371600" indent="0">
              <a:buNone/>
              <a:defRPr/>
            </a:lvl4pPr>
          </a:lstStyle>
          <a:p>
            <a:pPr lvl="0"/>
            <a:r>
              <a:rPr lang="en-US"/>
              <a:t>Click to edit Master text styles </a:t>
            </a:r>
            <a:r>
              <a:rPr lang="en-US" sz="2800">
                <a:latin typeface="Calibri" panose="020F0502020204030204" pitchFamily="34" charset="0"/>
                <a:cs typeface="Calibri" panose="020F0502020204030204" pitchFamily="34" charset="0"/>
              </a:rPr>
              <a:t> </a:t>
            </a:r>
          </a:p>
          <a:p>
            <a:pPr lvl="1"/>
            <a:r>
              <a:rPr lang="en-US"/>
              <a:t>Second level</a:t>
            </a:r>
            <a:endParaRPr lang="en-US" sz="2600">
              <a:latin typeface="Calibri" panose="020F0502020204030204" pitchFamily="34" charset="0"/>
              <a:cs typeface="Calibri" panose="020F0502020204030204" pitchFamily="34" charset="0"/>
            </a:endParaRPr>
          </a:p>
          <a:p>
            <a:pPr lvl="2"/>
            <a:r>
              <a:rPr lang="en-US" sz="2600">
                <a:latin typeface="Calibri" panose="020F0502020204030204" pitchFamily="34" charset="0"/>
                <a:cs typeface="Calibri" panose="020F0502020204030204" pitchFamily="34" charset="0"/>
              </a:rPr>
              <a:t> </a:t>
            </a:r>
            <a:r>
              <a:rPr lang="en-US"/>
              <a:t>Third level</a:t>
            </a:r>
            <a:r>
              <a:rPr lang="en-US" sz="2600">
                <a:latin typeface="Calibri" panose="020F0502020204030204" pitchFamily="34" charset="0"/>
                <a:cs typeface="Calibri" panose="020F0502020204030204" pitchFamily="34" charset="0"/>
              </a:rPr>
              <a:t> </a:t>
            </a:r>
            <a:endParaRPr lang="en-US"/>
          </a:p>
        </p:txBody>
      </p:sp>
    </p:spTree>
    <p:extLst>
      <p:ext uri="{BB962C8B-B14F-4D97-AF65-F5344CB8AC3E}">
        <p14:creationId xmlns:p14="http://schemas.microsoft.com/office/powerpoint/2010/main" val="173071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Picture 7" descr="The Health Department and You logo">
            <a:extLst>
              <a:ext uri="{FF2B5EF4-FFF2-40B4-BE49-F238E27FC236}">
                <a16:creationId xmlns:a16="http://schemas.microsoft.com/office/drawing/2014/main" id="{6D4F93D4-93FD-4E2E-B28B-AE2027B5F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7695" y="177028"/>
            <a:ext cx="1816610" cy="1343402"/>
          </a:xfrm>
          <a:prstGeom prst="rect">
            <a:avLst/>
          </a:prstGeom>
        </p:spPr>
      </p:pic>
      <p:grpSp>
        <p:nvGrpSpPr>
          <p:cNvPr id="4" name="Group 3">
            <a:extLst>
              <a:ext uri="{FF2B5EF4-FFF2-40B4-BE49-F238E27FC236}">
                <a16:creationId xmlns:a16="http://schemas.microsoft.com/office/drawing/2014/main" id="{D9E652CD-D9F3-4036-8DCD-5424FA4AAAFA}"/>
              </a:ext>
            </a:extLst>
          </p:cNvPr>
          <p:cNvGrpSpPr/>
          <p:nvPr userDrawn="1"/>
        </p:nvGrpSpPr>
        <p:grpSpPr>
          <a:xfrm>
            <a:off x="0" y="4685873"/>
            <a:ext cx="12192000" cy="2172127"/>
            <a:chOff x="0" y="2140340"/>
            <a:chExt cx="12192000" cy="2172127"/>
          </a:xfrm>
        </p:grpSpPr>
        <p:sp>
          <p:nvSpPr>
            <p:cNvPr id="5" name="Rectangle 4">
              <a:extLst>
                <a:ext uri="{FF2B5EF4-FFF2-40B4-BE49-F238E27FC236}">
                  <a16:creationId xmlns:a16="http://schemas.microsoft.com/office/drawing/2014/main" id="{4F577C2E-9FBF-4746-BCDE-0F8BB5EE1988}"/>
                </a:ext>
              </a:extLst>
            </p:cNvPr>
            <p:cNvSpPr/>
            <p:nvPr userDrawn="1"/>
          </p:nvSpPr>
          <p:spPr>
            <a:xfrm>
              <a:off x="0" y="2140340"/>
              <a:ext cx="12192000" cy="2172127"/>
            </a:xfrm>
            <a:prstGeom prst="rect">
              <a:avLst/>
            </a:prstGeom>
            <a:solidFill>
              <a:srgbClr val="F47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oward County Health Department ">
              <a:extLst>
                <a:ext uri="{FF2B5EF4-FFF2-40B4-BE49-F238E27FC236}">
                  <a16:creationId xmlns:a16="http://schemas.microsoft.com/office/drawing/2014/main" id="{5ABCD057-6468-4484-A86A-B28650664B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4726" y="2266959"/>
              <a:ext cx="3082548" cy="961890"/>
            </a:xfrm>
            <a:prstGeom prst="rect">
              <a:avLst/>
            </a:prstGeom>
          </p:spPr>
        </p:pic>
        <p:sp>
          <p:nvSpPr>
            <p:cNvPr id="7" name="TextBox 6" descr="Promote. Preserve. Pretect.">
              <a:extLst>
                <a:ext uri="{FF2B5EF4-FFF2-40B4-BE49-F238E27FC236}">
                  <a16:creationId xmlns:a16="http://schemas.microsoft.com/office/drawing/2014/main" id="{682B145D-CEDD-4AD6-81FD-5A2D2E116878}"/>
                </a:ext>
              </a:extLst>
            </p:cNvPr>
            <p:cNvSpPr txBox="1"/>
            <p:nvPr userDrawn="1"/>
          </p:nvSpPr>
          <p:spPr>
            <a:xfrm>
              <a:off x="4643120" y="3271520"/>
              <a:ext cx="3291840" cy="353943"/>
            </a:xfrm>
            <a:prstGeom prst="rect">
              <a:avLst/>
            </a:prstGeom>
            <a:noFill/>
          </p:spPr>
          <p:txBody>
            <a:bodyPr wrap="square" rtlCol="0">
              <a:spAutoFit/>
            </a:bodyPr>
            <a:lstStyle/>
            <a:p>
              <a:r>
                <a:rPr lang="en-US" sz="1700" b="1">
                  <a:solidFill>
                    <a:schemeClr val="bg1"/>
                  </a:solidFill>
                  <a:latin typeface="Arial Rounded MT Bold" panose="020F0704030504030204" pitchFamily="34" charset="0"/>
                </a:rPr>
                <a:t>Promote. Preserve. Protect.</a:t>
              </a:r>
            </a:p>
          </p:txBody>
        </p:sp>
        <p:sp>
          <p:nvSpPr>
            <p:cNvPr id="9" name="TextBox 8">
              <a:extLst>
                <a:ext uri="{FF2B5EF4-FFF2-40B4-BE49-F238E27FC236}">
                  <a16:creationId xmlns:a16="http://schemas.microsoft.com/office/drawing/2014/main" id="{6BA02BEE-E4B9-4A6A-A4EC-14BB781171CF}"/>
                </a:ext>
              </a:extLst>
            </p:cNvPr>
            <p:cNvSpPr txBox="1"/>
            <p:nvPr userDrawn="1"/>
          </p:nvSpPr>
          <p:spPr>
            <a:xfrm>
              <a:off x="3593423" y="3734359"/>
              <a:ext cx="2502577" cy="461665"/>
            </a:xfrm>
            <a:prstGeom prst="rect">
              <a:avLst/>
            </a:prstGeom>
            <a:noFill/>
          </p:spPr>
          <p:txBody>
            <a:bodyPr wrap="square" rtlCol="0">
              <a:spAutoFit/>
            </a:bodyPr>
            <a:lstStyle/>
            <a:p>
              <a:r>
                <a:rPr lang="en-US" sz="2400">
                  <a:solidFill>
                    <a:schemeClr val="bg1"/>
                  </a:solidFill>
                  <a:hlinkClick r:id="rId4">
                    <a:extLst>
                      <a:ext uri="{A12FA001-AC4F-418D-AE19-62706E023703}">
                        <ahyp:hlinkClr xmlns:ahyp="http://schemas.microsoft.com/office/drawing/2018/hyperlinkcolor" val="tx"/>
                      </a:ext>
                    </a:extLst>
                  </a:hlinkClick>
                </a:rPr>
                <a:t>www.hchealth.org</a:t>
              </a:r>
              <a:endParaRPr lang="en-US" sz="2400">
                <a:solidFill>
                  <a:schemeClr val="bg1"/>
                </a:solidFill>
              </a:endParaRPr>
            </a:p>
          </p:txBody>
        </p:sp>
      </p:grpSp>
      <p:sp>
        <p:nvSpPr>
          <p:cNvPr id="13" name="TextBox 12">
            <a:extLst>
              <a:ext uri="{FF2B5EF4-FFF2-40B4-BE49-F238E27FC236}">
                <a16:creationId xmlns:a16="http://schemas.microsoft.com/office/drawing/2014/main" id="{CDD934E3-E4B2-45F1-88BA-C1F416A84530}"/>
              </a:ext>
            </a:extLst>
          </p:cNvPr>
          <p:cNvSpPr txBox="1"/>
          <p:nvPr userDrawn="1"/>
        </p:nvSpPr>
        <p:spPr>
          <a:xfrm>
            <a:off x="6289040" y="6279891"/>
            <a:ext cx="2220512" cy="461665"/>
          </a:xfrm>
          <a:prstGeom prst="rect">
            <a:avLst/>
          </a:prstGeom>
          <a:noFill/>
        </p:spPr>
        <p:txBody>
          <a:bodyPr wrap="square" rtlCol="0">
            <a:spAutoFit/>
          </a:bodyPr>
          <a:lstStyle/>
          <a:p>
            <a:r>
              <a:rPr lang="en-US" sz="2400">
                <a:solidFill>
                  <a:schemeClr val="bg1"/>
                </a:solidFill>
                <a:hlinkClick r:id="rId5">
                  <a:extLst>
                    <a:ext uri="{A12FA001-AC4F-418D-AE19-62706E023703}">
                      <ahyp:hlinkClr xmlns:ahyp="http://schemas.microsoft.com/office/drawing/2018/hyperlinkcolor" val="tx"/>
                    </a:ext>
                  </a:extLst>
                </a:hlinkClick>
              </a:rPr>
              <a:t>@</a:t>
            </a:r>
            <a:r>
              <a:rPr lang="en-US" sz="2400" err="1">
                <a:solidFill>
                  <a:schemeClr val="bg1"/>
                </a:solidFill>
                <a:hlinkClick r:id="rId5">
                  <a:extLst>
                    <a:ext uri="{A12FA001-AC4F-418D-AE19-62706E023703}">
                      <ahyp:hlinkClr xmlns:ahyp="http://schemas.microsoft.com/office/drawing/2018/hyperlinkcolor" val="tx"/>
                    </a:ext>
                  </a:extLst>
                </a:hlinkClick>
              </a:rPr>
              <a:t>hocohealth</a:t>
            </a:r>
            <a:endParaRPr lang="en-US" sz="2400">
              <a:solidFill>
                <a:schemeClr val="bg1"/>
              </a:solidFill>
            </a:endParaRPr>
          </a:p>
        </p:txBody>
      </p:sp>
    </p:spTree>
    <p:extLst>
      <p:ext uri="{BB962C8B-B14F-4D97-AF65-F5344CB8AC3E}">
        <p14:creationId xmlns:p14="http://schemas.microsoft.com/office/powerpoint/2010/main" val="1271731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B4436A-E691-4826-B769-047E7C573C9B}"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4165113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4436A-E691-4826-B769-047E7C573C9B}"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194261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993F-8BB7-4118-8FED-3ED6D4BBAF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B8803C-FF32-4D24-B2F2-7B3096656F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594B12-0ECA-4591-86FB-58EF1F6A851D}"/>
              </a:ext>
            </a:extLst>
          </p:cNvPr>
          <p:cNvSpPr>
            <a:spLocks noGrp="1"/>
          </p:cNvSpPr>
          <p:nvPr>
            <p:ph type="dt" sz="half" idx="10"/>
          </p:nvPr>
        </p:nvSpPr>
        <p:spPr/>
        <p:txBody>
          <a:bodyPr/>
          <a:lstStyle/>
          <a:p>
            <a:fld id="{CF5708AD-48DE-4F67-B97F-14E203CF7BB1}" type="datetimeFigureOut">
              <a:rPr lang="en-US" smtClean="0"/>
              <a:t>7/22/2025</a:t>
            </a:fld>
            <a:endParaRPr lang="en-US"/>
          </a:p>
        </p:txBody>
      </p:sp>
      <p:sp>
        <p:nvSpPr>
          <p:cNvPr id="5" name="Footer Placeholder 4">
            <a:extLst>
              <a:ext uri="{FF2B5EF4-FFF2-40B4-BE49-F238E27FC236}">
                <a16:creationId xmlns:a16="http://schemas.microsoft.com/office/drawing/2014/main" id="{71ADE525-7D5B-4F1F-9E73-0CCC69BEF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F1800-1AA3-4FA3-9786-3DBE036623F7}"/>
              </a:ext>
            </a:extLst>
          </p:cNvPr>
          <p:cNvSpPr>
            <a:spLocks noGrp="1"/>
          </p:cNvSpPr>
          <p:nvPr>
            <p:ph type="sldNum" sz="quarter" idx="12"/>
          </p:nvPr>
        </p:nvSpPr>
        <p:spPr/>
        <p:txBody>
          <a:bodyPr/>
          <a:lstStyle/>
          <a:p>
            <a:fld id="{29550AEB-B59F-484E-8BE3-42B5431799CA}" type="slidenum">
              <a:rPr lang="en-US" smtClean="0"/>
              <a:t>‹#›</a:t>
            </a:fld>
            <a:endParaRPr lang="en-US"/>
          </a:p>
        </p:txBody>
      </p:sp>
    </p:spTree>
    <p:extLst>
      <p:ext uri="{BB962C8B-B14F-4D97-AF65-F5344CB8AC3E}">
        <p14:creationId xmlns:p14="http://schemas.microsoft.com/office/powerpoint/2010/main" val="1710354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B4436A-E691-4826-B769-047E7C573C9B}"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1721904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B4436A-E691-4826-B769-047E7C573C9B}"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2366098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B4436A-E691-4826-B769-047E7C573C9B}" type="datetimeFigureOut">
              <a:rPr lang="en-US" smtClean="0"/>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514564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B4436A-E691-4826-B769-047E7C573C9B}" type="datetimeFigureOut">
              <a:rPr lang="en-US" smtClean="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959920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4436A-E691-4826-B769-047E7C573C9B}" type="datetimeFigureOut">
              <a:rPr lang="en-US" smtClean="0"/>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61619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4436A-E691-4826-B769-047E7C573C9B}"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2770913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4436A-E691-4826-B769-047E7C573C9B}"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2645218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4436A-E691-4826-B769-047E7C573C9B}"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1307266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4436A-E691-4826-B769-047E7C573C9B}"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C2660-6C98-4DCB-8562-3C25F76576D0}" type="slidenum">
              <a:rPr lang="en-US" smtClean="0"/>
              <a:t>‹#›</a:t>
            </a:fld>
            <a:endParaRPr lang="en-US"/>
          </a:p>
        </p:txBody>
      </p:sp>
    </p:spTree>
    <p:extLst>
      <p:ext uri="{BB962C8B-B14F-4D97-AF65-F5344CB8AC3E}">
        <p14:creationId xmlns:p14="http://schemas.microsoft.com/office/powerpoint/2010/main" val="2650796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8" name="Picture 7" descr="The Health Department and You logo">
            <a:extLst>
              <a:ext uri="{FF2B5EF4-FFF2-40B4-BE49-F238E27FC236}">
                <a16:creationId xmlns:a16="http://schemas.microsoft.com/office/drawing/2014/main" id="{6D4F93D4-93FD-4E2E-B28B-AE2027B5F5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7695" y="423532"/>
            <a:ext cx="1816610" cy="1343402"/>
          </a:xfrm>
          <a:prstGeom prst="rect">
            <a:avLst/>
          </a:prstGeom>
        </p:spPr>
      </p:pic>
      <p:sp>
        <p:nvSpPr>
          <p:cNvPr id="3" name="Rectangle 2">
            <a:extLst>
              <a:ext uri="{FF2B5EF4-FFF2-40B4-BE49-F238E27FC236}">
                <a16:creationId xmlns:a16="http://schemas.microsoft.com/office/drawing/2014/main" id="{3BA00826-D9BA-4B31-ABBE-313EB63AE80D}"/>
              </a:ext>
            </a:extLst>
          </p:cNvPr>
          <p:cNvSpPr/>
          <p:nvPr userDrawn="1"/>
        </p:nvSpPr>
        <p:spPr>
          <a:xfrm>
            <a:off x="0" y="4685873"/>
            <a:ext cx="12192000" cy="2172127"/>
          </a:xfrm>
          <a:prstGeom prst="rect">
            <a:avLst/>
          </a:prstGeom>
          <a:solidFill>
            <a:srgbClr val="F47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ward County Health Department logo">
            <a:extLst>
              <a:ext uri="{FF2B5EF4-FFF2-40B4-BE49-F238E27FC236}">
                <a16:creationId xmlns:a16="http://schemas.microsoft.com/office/drawing/2014/main" id="{C3DA38EB-453D-40C6-95A5-48BBBAD5BA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4726" y="4812492"/>
            <a:ext cx="3082548" cy="961890"/>
          </a:xfrm>
          <a:prstGeom prst="rect">
            <a:avLst/>
          </a:prstGeom>
        </p:spPr>
      </p:pic>
      <p:sp>
        <p:nvSpPr>
          <p:cNvPr id="6" name="TextBox 5">
            <a:extLst>
              <a:ext uri="{FF2B5EF4-FFF2-40B4-BE49-F238E27FC236}">
                <a16:creationId xmlns:a16="http://schemas.microsoft.com/office/drawing/2014/main" id="{9313BAB3-3C2E-45E6-AAFD-43428BE946AA}"/>
              </a:ext>
            </a:extLst>
          </p:cNvPr>
          <p:cNvSpPr txBox="1"/>
          <p:nvPr userDrawn="1"/>
        </p:nvSpPr>
        <p:spPr>
          <a:xfrm>
            <a:off x="4643120" y="5817053"/>
            <a:ext cx="3291840" cy="353943"/>
          </a:xfrm>
          <a:prstGeom prst="rect">
            <a:avLst/>
          </a:prstGeom>
          <a:noFill/>
        </p:spPr>
        <p:txBody>
          <a:bodyPr wrap="square" rtlCol="0">
            <a:spAutoFit/>
          </a:bodyPr>
          <a:lstStyle/>
          <a:p>
            <a:r>
              <a:rPr lang="en-US" sz="1700" b="1">
                <a:solidFill>
                  <a:schemeClr val="bg1"/>
                </a:solidFill>
                <a:latin typeface="Arial Rounded MT Bold" panose="020F0704030504030204" pitchFamily="34" charset="0"/>
              </a:rPr>
              <a:t>Promote. Preserve. Protect.</a:t>
            </a:r>
          </a:p>
        </p:txBody>
      </p:sp>
      <p:sp>
        <p:nvSpPr>
          <p:cNvPr id="7" name="TextBox 6">
            <a:extLst>
              <a:ext uri="{FF2B5EF4-FFF2-40B4-BE49-F238E27FC236}">
                <a16:creationId xmlns:a16="http://schemas.microsoft.com/office/drawing/2014/main" id="{4A44BEF2-189C-4779-9FDF-3DB49DD1D6CB}"/>
              </a:ext>
            </a:extLst>
          </p:cNvPr>
          <p:cNvSpPr txBox="1"/>
          <p:nvPr userDrawn="1"/>
        </p:nvSpPr>
        <p:spPr>
          <a:xfrm>
            <a:off x="3821987" y="6306449"/>
            <a:ext cx="2494762" cy="461665"/>
          </a:xfrm>
          <a:prstGeom prst="rect">
            <a:avLst/>
          </a:prstGeom>
          <a:noFill/>
        </p:spPr>
        <p:txBody>
          <a:bodyPr wrap="square" rtlCol="0">
            <a:spAutoFit/>
          </a:bodyPr>
          <a:lstStyle/>
          <a:p>
            <a:r>
              <a:rPr lang="en-US" sz="2400">
                <a:solidFill>
                  <a:schemeClr val="bg1"/>
                </a:solidFill>
                <a:hlinkClick r:id="rId4">
                  <a:extLst>
                    <a:ext uri="{A12FA001-AC4F-418D-AE19-62706E023703}">
                      <ahyp:hlinkClr xmlns:ahyp="http://schemas.microsoft.com/office/drawing/2018/hyperlinkcolor" val="tx"/>
                    </a:ext>
                  </a:extLst>
                </a:hlinkClick>
              </a:rPr>
              <a:t>www.hchealth.org</a:t>
            </a:r>
            <a:endParaRPr lang="en-US" sz="2400">
              <a:solidFill>
                <a:schemeClr val="bg1"/>
              </a:solidFill>
            </a:endParaRPr>
          </a:p>
        </p:txBody>
      </p:sp>
      <p:sp>
        <p:nvSpPr>
          <p:cNvPr id="11" name="TextBox 10">
            <a:extLst>
              <a:ext uri="{FF2B5EF4-FFF2-40B4-BE49-F238E27FC236}">
                <a16:creationId xmlns:a16="http://schemas.microsoft.com/office/drawing/2014/main" id="{EDA2657D-1C23-471E-BF44-4E1CC6FD1CF1}"/>
              </a:ext>
            </a:extLst>
          </p:cNvPr>
          <p:cNvSpPr txBox="1"/>
          <p:nvPr userDrawn="1"/>
        </p:nvSpPr>
        <p:spPr>
          <a:xfrm>
            <a:off x="6391564" y="6306449"/>
            <a:ext cx="2002423" cy="461665"/>
          </a:xfrm>
          <a:prstGeom prst="rect">
            <a:avLst/>
          </a:prstGeom>
          <a:noFill/>
        </p:spPr>
        <p:txBody>
          <a:bodyPr wrap="square" rtlCol="0">
            <a:spAutoFit/>
          </a:bodyPr>
          <a:lstStyle/>
          <a:p>
            <a:r>
              <a:rPr lang="en-US" sz="2400">
                <a:solidFill>
                  <a:schemeClr val="bg1"/>
                </a:solidFill>
                <a:hlinkClick r:id="rId5">
                  <a:extLst>
                    <a:ext uri="{A12FA001-AC4F-418D-AE19-62706E023703}">
                      <ahyp:hlinkClr xmlns:ahyp="http://schemas.microsoft.com/office/drawing/2018/hyperlinkcolor" val="tx"/>
                    </a:ext>
                  </a:extLst>
                </a:hlinkClick>
              </a:rPr>
              <a:t>@</a:t>
            </a:r>
            <a:r>
              <a:rPr lang="en-US" sz="2400" err="1">
                <a:solidFill>
                  <a:schemeClr val="bg1"/>
                </a:solidFill>
                <a:hlinkClick r:id="rId5">
                  <a:extLst>
                    <a:ext uri="{A12FA001-AC4F-418D-AE19-62706E023703}">
                      <ahyp:hlinkClr xmlns:ahyp="http://schemas.microsoft.com/office/drawing/2018/hyperlinkcolor" val="tx"/>
                    </a:ext>
                  </a:extLst>
                </a:hlinkClick>
              </a:rPr>
              <a:t>hocohealth</a:t>
            </a:r>
            <a:endParaRPr lang="en-US" sz="2400">
              <a:solidFill>
                <a:schemeClr val="bg1"/>
              </a:solidFill>
            </a:endParaRPr>
          </a:p>
        </p:txBody>
      </p:sp>
    </p:spTree>
    <p:extLst>
      <p:ext uri="{BB962C8B-B14F-4D97-AF65-F5344CB8AC3E}">
        <p14:creationId xmlns:p14="http://schemas.microsoft.com/office/powerpoint/2010/main" val="150475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2E2D-54D8-4190-BD8E-5062019CD2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8BB05C-354B-4B6C-BBE6-E7DC3B284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1FD65F-5D25-4CBC-8F9D-8821894F7E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0151F6-BF10-4AB2-BB0F-DDDFAB402F9F}"/>
              </a:ext>
            </a:extLst>
          </p:cNvPr>
          <p:cNvSpPr>
            <a:spLocks noGrp="1"/>
          </p:cNvSpPr>
          <p:nvPr>
            <p:ph type="dt" sz="half" idx="10"/>
          </p:nvPr>
        </p:nvSpPr>
        <p:spPr/>
        <p:txBody>
          <a:bodyPr/>
          <a:lstStyle/>
          <a:p>
            <a:fld id="{CF5708AD-48DE-4F67-B97F-14E203CF7BB1}" type="datetimeFigureOut">
              <a:rPr lang="en-US" smtClean="0"/>
              <a:t>7/22/2025</a:t>
            </a:fld>
            <a:endParaRPr lang="en-US"/>
          </a:p>
        </p:txBody>
      </p:sp>
      <p:sp>
        <p:nvSpPr>
          <p:cNvPr id="6" name="Footer Placeholder 5">
            <a:extLst>
              <a:ext uri="{FF2B5EF4-FFF2-40B4-BE49-F238E27FC236}">
                <a16:creationId xmlns:a16="http://schemas.microsoft.com/office/drawing/2014/main" id="{4394707B-6F1B-4D4A-A338-FCD571D288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BBA736-6673-4B32-9FF0-17E8B3B48DAA}"/>
              </a:ext>
            </a:extLst>
          </p:cNvPr>
          <p:cNvSpPr>
            <a:spLocks noGrp="1"/>
          </p:cNvSpPr>
          <p:nvPr>
            <p:ph type="sldNum" sz="quarter" idx="12"/>
          </p:nvPr>
        </p:nvSpPr>
        <p:spPr/>
        <p:txBody>
          <a:bodyPr/>
          <a:lstStyle/>
          <a:p>
            <a:fld id="{29550AEB-B59F-484E-8BE3-42B5431799CA}" type="slidenum">
              <a:rPr lang="en-US" smtClean="0"/>
              <a:t>‹#›</a:t>
            </a:fld>
            <a:endParaRPr lang="en-US"/>
          </a:p>
        </p:txBody>
      </p:sp>
    </p:spTree>
    <p:extLst>
      <p:ext uri="{BB962C8B-B14F-4D97-AF65-F5344CB8AC3E}">
        <p14:creationId xmlns:p14="http://schemas.microsoft.com/office/powerpoint/2010/main" val="1377093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99C1F5F-7974-4D80-B92B-79EE117012DE}"/>
              </a:ext>
            </a:extLst>
          </p:cNvPr>
          <p:cNvSpPr>
            <a:spLocks noGrp="1"/>
          </p:cNvSpPr>
          <p:nvPr>
            <p:ph type="title" hasCustomPrompt="1"/>
          </p:nvPr>
        </p:nvSpPr>
        <p:spPr>
          <a:xfrm>
            <a:off x="956187" y="378145"/>
            <a:ext cx="10400070" cy="919713"/>
          </a:xfrm>
        </p:spPr>
        <p:txBody>
          <a:bodyPr>
            <a:normAutofit/>
          </a:bodyPr>
          <a:lstStyle>
            <a:lvl1pPr>
              <a:defRPr sz="3600">
                <a:latin typeface="Calibri" panose="020F0502020204030204" pitchFamily="34" charset="0"/>
                <a:cs typeface="Calibri" panose="020F0502020204030204" pitchFamily="34" charset="0"/>
              </a:defRPr>
            </a:lvl1pPr>
          </a:lstStyle>
          <a:p>
            <a:r>
              <a:rPr lang="en-US"/>
              <a:t>CLICK TO EDIT SLIDE TITLE</a:t>
            </a:r>
          </a:p>
        </p:txBody>
      </p:sp>
      <p:sp>
        <p:nvSpPr>
          <p:cNvPr id="4" name="Content Placeholder 2">
            <a:extLst>
              <a:ext uri="{FF2B5EF4-FFF2-40B4-BE49-F238E27FC236}">
                <a16:creationId xmlns:a16="http://schemas.microsoft.com/office/drawing/2014/main" id="{3BB6AB35-4073-414A-9ABC-FAE507614423}"/>
              </a:ext>
            </a:extLst>
          </p:cNvPr>
          <p:cNvSpPr>
            <a:spLocks noGrp="1"/>
          </p:cNvSpPr>
          <p:nvPr>
            <p:ph idx="10"/>
          </p:nvPr>
        </p:nvSpPr>
        <p:spPr>
          <a:xfrm>
            <a:off x="956186" y="1543204"/>
            <a:ext cx="10400071" cy="4356151"/>
          </a:xfrm>
        </p:spPr>
        <p:txBody>
          <a:bodyPr/>
          <a:lstStyle>
            <a:lvl1pPr marL="285750" indent="-285750">
              <a:buFont typeface="Arial" panose="020B0604020202020204" pitchFamily="34" charset="0"/>
              <a:buChar char="•"/>
              <a:defRPr>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a:latin typeface="Calibri" panose="020F0502020204030204" pitchFamily="34" charset="0"/>
                <a:cs typeface="Calibri" panose="020F0502020204030204" pitchFamily="34" charset="0"/>
              </a:defRPr>
            </a:lvl2pPr>
            <a:lvl3pPr marL="1200150" indent="-285750">
              <a:buFont typeface="Arial" panose="020B0604020202020204" pitchFamily="34" charset="0"/>
              <a:buChar char="•"/>
              <a:defRPr sz="2400">
                <a:latin typeface="Calibri" panose="020F0502020204030204" pitchFamily="34" charset="0"/>
                <a:cs typeface="Calibri" panose="020F0502020204030204" pitchFamily="34" charset="0"/>
              </a:defRPr>
            </a:lvl3pPr>
            <a:lvl4pPr marL="1371600" indent="0">
              <a:buNone/>
              <a:defRPr/>
            </a:lvl4pPr>
          </a:lstStyle>
          <a:p>
            <a:pPr lvl="0"/>
            <a:r>
              <a:rPr lang="en-US"/>
              <a:t>Click to edit Master text styles</a:t>
            </a:r>
            <a:endParaRPr lang="en-US" sz="2800">
              <a:latin typeface="Calibri" panose="020F0502020204030204" pitchFamily="34" charset="0"/>
              <a:cs typeface="Calibri" panose="020F0502020204030204" pitchFamily="34" charset="0"/>
            </a:endParaRPr>
          </a:p>
          <a:p>
            <a:pPr lvl="1"/>
            <a:r>
              <a:rPr lang="en-US"/>
              <a:t>Second level</a:t>
            </a:r>
            <a:endParaRPr lang="en-US" sz="2600">
              <a:latin typeface="Calibri" panose="020F0502020204030204" pitchFamily="34" charset="0"/>
              <a:cs typeface="Calibri" panose="020F0502020204030204" pitchFamily="34" charset="0"/>
            </a:endParaRPr>
          </a:p>
          <a:p>
            <a:pPr lvl="2"/>
            <a:r>
              <a:rPr lang="en-US" sz="2600">
                <a:latin typeface="Calibri" panose="020F0502020204030204" pitchFamily="34" charset="0"/>
                <a:cs typeface="Calibri" panose="020F0502020204030204" pitchFamily="34" charset="0"/>
              </a:rPr>
              <a:t> </a:t>
            </a:r>
            <a:r>
              <a:rPr lang="en-US"/>
              <a:t>Third level</a:t>
            </a:r>
            <a:r>
              <a:rPr lang="en-US" sz="2600">
                <a:latin typeface="Calibri" panose="020F0502020204030204" pitchFamily="34" charset="0"/>
                <a:cs typeface="Calibri" panose="020F0502020204030204" pitchFamily="34" charset="0"/>
              </a:rPr>
              <a:t> </a:t>
            </a:r>
            <a:endParaRPr lang="en-US"/>
          </a:p>
        </p:txBody>
      </p:sp>
    </p:spTree>
    <p:extLst>
      <p:ext uri="{BB962C8B-B14F-4D97-AF65-F5344CB8AC3E}">
        <p14:creationId xmlns:p14="http://schemas.microsoft.com/office/powerpoint/2010/main" val="2863392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D9A5-358E-4458-A449-FD7B3D1588A5}"/>
              </a:ext>
            </a:extLst>
          </p:cNvPr>
          <p:cNvSpPr>
            <a:spLocks noGrp="1"/>
          </p:cNvSpPr>
          <p:nvPr>
            <p:ph type="title" hasCustomPrompt="1"/>
          </p:nvPr>
        </p:nvSpPr>
        <p:spPr>
          <a:xfrm>
            <a:off x="838200" y="365125"/>
            <a:ext cx="10515600" cy="942565"/>
          </a:xfrm>
        </p:spPr>
        <p:txBody>
          <a:bodyPr>
            <a:normAutofit/>
          </a:bodyPr>
          <a:lstStyle>
            <a:lvl1pPr>
              <a:defRPr sz="3600">
                <a:latin typeface="Calibri" panose="020F0502020204030204" pitchFamily="34" charset="0"/>
                <a:cs typeface="Calibri" panose="020F0502020204030204" pitchFamily="34" charset="0"/>
              </a:defRPr>
            </a:lvl1pPr>
          </a:lstStyle>
          <a:p>
            <a:r>
              <a:rPr lang="en-US"/>
              <a:t>CLICK TO EDIT SLIDE TITLE</a:t>
            </a:r>
            <a:r>
              <a:rPr lang="en-US" sz="3600">
                <a:latin typeface="Calibri" panose="020F0502020204030204" pitchFamily="34" charset="0"/>
                <a:cs typeface="Calibri" panose="020F0502020204030204" pitchFamily="34" charset="0"/>
              </a:rPr>
              <a:t> </a:t>
            </a:r>
            <a:endParaRPr lang="en-US"/>
          </a:p>
        </p:txBody>
      </p:sp>
      <p:sp>
        <p:nvSpPr>
          <p:cNvPr id="4" name="Content Placeholder 2">
            <a:extLst>
              <a:ext uri="{FF2B5EF4-FFF2-40B4-BE49-F238E27FC236}">
                <a16:creationId xmlns:a16="http://schemas.microsoft.com/office/drawing/2014/main" id="{5DB4A263-A281-4E14-8494-07F16004EB9E}"/>
              </a:ext>
            </a:extLst>
          </p:cNvPr>
          <p:cNvSpPr>
            <a:spLocks noGrp="1"/>
          </p:cNvSpPr>
          <p:nvPr>
            <p:ph idx="1" hasCustomPrompt="1"/>
          </p:nvPr>
        </p:nvSpPr>
        <p:spPr>
          <a:xfrm>
            <a:off x="6298252" y="1543204"/>
            <a:ext cx="5055550" cy="4356149"/>
          </a:xfrm>
        </p:spPr>
        <p:txBody>
          <a:bodyPr/>
          <a:lstStyle>
            <a:lvl1pPr marL="285750" indent="-285750">
              <a:buFont typeface="Arial" panose="020B0604020202020204" pitchFamily="34" charset="0"/>
              <a:buChar char="•"/>
              <a:defRPr>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a:latin typeface="Calibri" panose="020F0502020204030204" pitchFamily="34" charset="0"/>
                <a:cs typeface="Calibri" panose="020F0502020204030204" pitchFamily="34" charset="0"/>
              </a:defRPr>
            </a:lvl2pPr>
            <a:lvl3pPr marL="1200150" indent="-285750">
              <a:buFont typeface="Arial" panose="020B0604020202020204" pitchFamily="34" charset="0"/>
              <a:buChar char="•"/>
              <a:defRPr>
                <a:latin typeface="Calibri" panose="020F0502020204030204" pitchFamily="34" charset="0"/>
                <a:cs typeface="Calibri" panose="020F0502020204030204" pitchFamily="34" charset="0"/>
              </a:defRPr>
            </a:lvl3pPr>
            <a:lvl4pPr marL="1371600" indent="0">
              <a:buNone/>
              <a:defRPr/>
            </a:lvl4pPr>
          </a:lstStyle>
          <a:p>
            <a:pPr lvl="0"/>
            <a:r>
              <a:rPr lang="en-US"/>
              <a:t>Click to edit Master text styles </a:t>
            </a:r>
            <a:r>
              <a:rPr lang="en-US" sz="2800">
                <a:latin typeface="Calibri" panose="020F0502020204030204" pitchFamily="34" charset="0"/>
                <a:cs typeface="Calibri" panose="020F0502020204030204" pitchFamily="34" charset="0"/>
              </a:rPr>
              <a:t> </a:t>
            </a:r>
          </a:p>
          <a:p>
            <a:pPr lvl="1"/>
            <a:r>
              <a:rPr lang="en-US"/>
              <a:t>Second level</a:t>
            </a:r>
            <a:endParaRPr lang="en-US" sz="2600">
              <a:latin typeface="Calibri" panose="020F0502020204030204" pitchFamily="34" charset="0"/>
              <a:cs typeface="Calibri" panose="020F0502020204030204" pitchFamily="34" charset="0"/>
            </a:endParaRPr>
          </a:p>
          <a:p>
            <a:pPr lvl="2"/>
            <a:r>
              <a:rPr lang="en-US" sz="2600">
                <a:latin typeface="Calibri" panose="020F0502020204030204" pitchFamily="34" charset="0"/>
                <a:cs typeface="Calibri" panose="020F0502020204030204" pitchFamily="34" charset="0"/>
              </a:rPr>
              <a:t> </a:t>
            </a:r>
            <a:r>
              <a:rPr lang="en-US"/>
              <a:t>Third level</a:t>
            </a:r>
            <a:r>
              <a:rPr lang="en-US" sz="2600">
                <a:latin typeface="Calibri" panose="020F0502020204030204" pitchFamily="34" charset="0"/>
                <a:cs typeface="Calibri" panose="020F0502020204030204" pitchFamily="34" charset="0"/>
              </a:rPr>
              <a:t> </a:t>
            </a:r>
            <a:endParaRPr lang="en-US"/>
          </a:p>
          <a:p>
            <a:pPr lvl="3"/>
            <a:endParaRPr lang="en-US"/>
          </a:p>
        </p:txBody>
      </p:sp>
      <p:sp>
        <p:nvSpPr>
          <p:cNvPr id="5" name="Content Placeholder 2">
            <a:extLst>
              <a:ext uri="{FF2B5EF4-FFF2-40B4-BE49-F238E27FC236}">
                <a16:creationId xmlns:a16="http://schemas.microsoft.com/office/drawing/2014/main" id="{9F8BEEED-2276-4FA5-8060-21AC8D471B89}"/>
              </a:ext>
            </a:extLst>
          </p:cNvPr>
          <p:cNvSpPr>
            <a:spLocks noGrp="1"/>
          </p:cNvSpPr>
          <p:nvPr>
            <p:ph idx="10" hasCustomPrompt="1"/>
          </p:nvPr>
        </p:nvSpPr>
        <p:spPr>
          <a:xfrm>
            <a:off x="838200" y="1543204"/>
            <a:ext cx="5055550" cy="4356151"/>
          </a:xfrm>
        </p:spPr>
        <p:txBody>
          <a:bodyPr/>
          <a:lstStyle>
            <a:lvl1pPr marL="285750" indent="-285750">
              <a:buFont typeface="Arial" panose="020B0604020202020204" pitchFamily="34" charset="0"/>
              <a:buChar char="•"/>
              <a:defRPr>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a:latin typeface="Calibri" panose="020F0502020204030204" pitchFamily="34" charset="0"/>
                <a:cs typeface="Calibri" panose="020F0502020204030204" pitchFamily="34" charset="0"/>
              </a:defRPr>
            </a:lvl2pPr>
            <a:lvl3pPr marL="1200150" indent="-285750">
              <a:buFont typeface="Arial" panose="020B0604020202020204" pitchFamily="34" charset="0"/>
              <a:buChar char="•"/>
              <a:defRPr sz="2400">
                <a:latin typeface="Calibri" panose="020F0502020204030204" pitchFamily="34" charset="0"/>
                <a:cs typeface="Calibri" panose="020F0502020204030204" pitchFamily="34" charset="0"/>
              </a:defRPr>
            </a:lvl3pPr>
            <a:lvl4pPr marL="1371600" indent="0">
              <a:buNone/>
              <a:defRPr/>
            </a:lvl4pPr>
          </a:lstStyle>
          <a:p>
            <a:pPr lvl="0"/>
            <a:r>
              <a:rPr lang="en-US"/>
              <a:t>Click to edit Master text styles </a:t>
            </a:r>
            <a:r>
              <a:rPr lang="en-US" sz="2800">
                <a:latin typeface="Calibri" panose="020F0502020204030204" pitchFamily="34" charset="0"/>
                <a:cs typeface="Calibri" panose="020F0502020204030204" pitchFamily="34" charset="0"/>
              </a:rPr>
              <a:t> </a:t>
            </a:r>
          </a:p>
          <a:p>
            <a:pPr lvl="1"/>
            <a:r>
              <a:rPr lang="en-US"/>
              <a:t>Second level</a:t>
            </a:r>
            <a:endParaRPr lang="en-US" sz="2600">
              <a:latin typeface="Calibri" panose="020F0502020204030204" pitchFamily="34" charset="0"/>
              <a:cs typeface="Calibri" panose="020F0502020204030204" pitchFamily="34" charset="0"/>
            </a:endParaRPr>
          </a:p>
          <a:p>
            <a:pPr lvl="2"/>
            <a:r>
              <a:rPr lang="en-US" sz="2600">
                <a:latin typeface="Calibri" panose="020F0502020204030204" pitchFamily="34" charset="0"/>
                <a:cs typeface="Calibri" panose="020F0502020204030204" pitchFamily="34" charset="0"/>
              </a:rPr>
              <a:t> </a:t>
            </a:r>
            <a:r>
              <a:rPr lang="en-US"/>
              <a:t>Third level</a:t>
            </a:r>
            <a:r>
              <a:rPr lang="en-US" sz="2600">
                <a:latin typeface="Calibri" panose="020F0502020204030204" pitchFamily="34" charset="0"/>
                <a:cs typeface="Calibri" panose="020F0502020204030204" pitchFamily="34" charset="0"/>
              </a:rPr>
              <a:t> </a:t>
            </a:r>
            <a:endParaRPr lang="en-US"/>
          </a:p>
        </p:txBody>
      </p:sp>
    </p:spTree>
    <p:extLst>
      <p:ext uri="{BB962C8B-B14F-4D97-AF65-F5344CB8AC3E}">
        <p14:creationId xmlns:p14="http://schemas.microsoft.com/office/powerpoint/2010/main" val="463337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Picture 7" descr="The Health Department and You logo">
            <a:extLst>
              <a:ext uri="{FF2B5EF4-FFF2-40B4-BE49-F238E27FC236}">
                <a16:creationId xmlns:a16="http://schemas.microsoft.com/office/drawing/2014/main" id="{6D4F93D4-93FD-4E2E-B28B-AE2027B5F5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7695" y="177028"/>
            <a:ext cx="1816610" cy="1343402"/>
          </a:xfrm>
          <a:prstGeom prst="rect">
            <a:avLst/>
          </a:prstGeom>
        </p:spPr>
      </p:pic>
      <p:grpSp>
        <p:nvGrpSpPr>
          <p:cNvPr id="4" name="Group 3">
            <a:extLst>
              <a:ext uri="{FF2B5EF4-FFF2-40B4-BE49-F238E27FC236}">
                <a16:creationId xmlns:a16="http://schemas.microsoft.com/office/drawing/2014/main" id="{D9E652CD-D9F3-4036-8DCD-5424FA4AAAFA}"/>
              </a:ext>
            </a:extLst>
          </p:cNvPr>
          <p:cNvGrpSpPr/>
          <p:nvPr userDrawn="1"/>
        </p:nvGrpSpPr>
        <p:grpSpPr>
          <a:xfrm>
            <a:off x="0" y="4685873"/>
            <a:ext cx="12192000" cy="2172127"/>
            <a:chOff x="0" y="2140340"/>
            <a:chExt cx="12192000" cy="2172127"/>
          </a:xfrm>
        </p:grpSpPr>
        <p:sp>
          <p:nvSpPr>
            <p:cNvPr id="5" name="Rectangle 4">
              <a:extLst>
                <a:ext uri="{FF2B5EF4-FFF2-40B4-BE49-F238E27FC236}">
                  <a16:creationId xmlns:a16="http://schemas.microsoft.com/office/drawing/2014/main" id="{4F577C2E-9FBF-4746-BCDE-0F8BB5EE1988}"/>
                </a:ext>
              </a:extLst>
            </p:cNvPr>
            <p:cNvSpPr/>
            <p:nvPr userDrawn="1"/>
          </p:nvSpPr>
          <p:spPr>
            <a:xfrm>
              <a:off x="0" y="2140340"/>
              <a:ext cx="12192000" cy="2172127"/>
            </a:xfrm>
            <a:prstGeom prst="rect">
              <a:avLst/>
            </a:prstGeom>
            <a:solidFill>
              <a:srgbClr val="F47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oward County Health Department ">
              <a:extLst>
                <a:ext uri="{FF2B5EF4-FFF2-40B4-BE49-F238E27FC236}">
                  <a16:creationId xmlns:a16="http://schemas.microsoft.com/office/drawing/2014/main" id="{5ABCD057-6468-4484-A86A-B28650664B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4726" y="2266959"/>
              <a:ext cx="3082548" cy="961890"/>
            </a:xfrm>
            <a:prstGeom prst="rect">
              <a:avLst/>
            </a:prstGeom>
          </p:spPr>
        </p:pic>
        <p:sp>
          <p:nvSpPr>
            <p:cNvPr id="7" name="TextBox 6" descr="Promote. Preserve. Pretect.">
              <a:extLst>
                <a:ext uri="{FF2B5EF4-FFF2-40B4-BE49-F238E27FC236}">
                  <a16:creationId xmlns:a16="http://schemas.microsoft.com/office/drawing/2014/main" id="{682B145D-CEDD-4AD6-81FD-5A2D2E116878}"/>
                </a:ext>
              </a:extLst>
            </p:cNvPr>
            <p:cNvSpPr txBox="1"/>
            <p:nvPr userDrawn="1"/>
          </p:nvSpPr>
          <p:spPr>
            <a:xfrm>
              <a:off x="4643120" y="3271520"/>
              <a:ext cx="3291840" cy="353943"/>
            </a:xfrm>
            <a:prstGeom prst="rect">
              <a:avLst/>
            </a:prstGeom>
            <a:noFill/>
          </p:spPr>
          <p:txBody>
            <a:bodyPr wrap="square" rtlCol="0">
              <a:spAutoFit/>
            </a:bodyPr>
            <a:lstStyle/>
            <a:p>
              <a:r>
                <a:rPr lang="en-US" sz="1700" b="1">
                  <a:solidFill>
                    <a:schemeClr val="bg1"/>
                  </a:solidFill>
                  <a:latin typeface="Arial Rounded MT Bold" panose="020F0704030504030204" pitchFamily="34" charset="0"/>
                </a:rPr>
                <a:t>Promote. Preserve. Protect.</a:t>
              </a:r>
            </a:p>
          </p:txBody>
        </p:sp>
        <p:sp>
          <p:nvSpPr>
            <p:cNvPr id="9" name="TextBox 8">
              <a:extLst>
                <a:ext uri="{FF2B5EF4-FFF2-40B4-BE49-F238E27FC236}">
                  <a16:creationId xmlns:a16="http://schemas.microsoft.com/office/drawing/2014/main" id="{6BA02BEE-E4B9-4A6A-A4EC-14BB781171CF}"/>
                </a:ext>
              </a:extLst>
            </p:cNvPr>
            <p:cNvSpPr txBox="1"/>
            <p:nvPr userDrawn="1"/>
          </p:nvSpPr>
          <p:spPr>
            <a:xfrm>
              <a:off x="3593423" y="3734359"/>
              <a:ext cx="2502577" cy="461665"/>
            </a:xfrm>
            <a:prstGeom prst="rect">
              <a:avLst/>
            </a:prstGeom>
            <a:noFill/>
          </p:spPr>
          <p:txBody>
            <a:bodyPr wrap="square" rtlCol="0">
              <a:spAutoFit/>
            </a:bodyPr>
            <a:lstStyle/>
            <a:p>
              <a:r>
                <a:rPr lang="en-US" sz="2400">
                  <a:solidFill>
                    <a:schemeClr val="bg1"/>
                  </a:solidFill>
                  <a:hlinkClick r:id="rId4">
                    <a:extLst>
                      <a:ext uri="{A12FA001-AC4F-418D-AE19-62706E023703}">
                        <ahyp:hlinkClr xmlns:ahyp="http://schemas.microsoft.com/office/drawing/2018/hyperlinkcolor" val="tx"/>
                      </a:ext>
                    </a:extLst>
                  </a:hlinkClick>
                </a:rPr>
                <a:t>www.hchealth.org</a:t>
              </a:r>
              <a:endParaRPr lang="en-US" sz="2400">
                <a:solidFill>
                  <a:schemeClr val="bg1"/>
                </a:solidFill>
              </a:endParaRPr>
            </a:p>
          </p:txBody>
        </p:sp>
      </p:grpSp>
      <p:sp>
        <p:nvSpPr>
          <p:cNvPr id="13" name="TextBox 12">
            <a:extLst>
              <a:ext uri="{FF2B5EF4-FFF2-40B4-BE49-F238E27FC236}">
                <a16:creationId xmlns:a16="http://schemas.microsoft.com/office/drawing/2014/main" id="{CDD934E3-E4B2-45F1-88BA-C1F416A84530}"/>
              </a:ext>
            </a:extLst>
          </p:cNvPr>
          <p:cNvSpPr txBox="1"/>
          <p:nvPr userDrawn="1"/>
        </p:nvSpPr>
        <p:spPr>
          <a:xfrm>
            <a:off x="6289040" y="6279891"/>
            <a:ext cx="2220512" cy="461665"/>
          </a:xfrm>
          <a:prstGeom prst="rect">
            <a:avLst/>
          </a:prstGeom>
          <a:noFill/>
        </p:spPr>
        <p:txBody>
          <a:bodyPr wrap="square" rtlCol="0">
            <a:spAutoFit/>
          </a:bodyPr>
          <a:lstStyle/>
          <a:p>
            <a:r>
              <a:rPr lang="en-US" sz="2400">
                <a:solidFill>
                  <a:schemeClr val="bg1"/>
                </a:solidFill>
                <a:hlinkClick r:id="rId5">
                  <a:extLst>
                    <a:ext uri="{A12FA001-AC4F-418D-AE19-62706E023703}">
                      <ahyp:hlinkClr xmlns:ahyp="http://schemas.microsoft.com/office/drawing/2018/hyperlinkcolor" val="tx"/>
                    </a:ext>
                  </a:extLst>
                </a:hlinkClick>
              </a:rPr>
              <a:t>@</a:t>
            </a:r>
            <a:r>
              <a:rPr lang="en-US" sz="2400" err="1">
                <a:solidFill>
                  <a:schemeClr val="bg1"/>
                </a:solidFill>
                <a:hlinkClick r:id="rId5">
                  <a:extLst>
                    <a:ext uri="{A12FA001-AC4F-418D-AE19-62706E023703}">
                      <ahyp:hlinkClr xmlns:ahyp="http://schemas.microsoft.com/office/drawing/2018/hyperlinkcolor" val="tx"/>
                    </a:ext>
                  </a:extLst>
                </a:hlinkClick>
              </a:rPr>
              <a:t>hocohealth</a:t>
            </a:r>
            <a:endParaRPr lang="en-US" sz="2400">
              <a:solidFill>
                <a:schemeClr val="bg1"/>
              </a:solidFill>
            </a:endParaRPr>
          </a:p>
        </p:txBody>
      </p:sp>
    </p:spTree>
    <p:extLst>
      <p:ext uri="{BB962C8B-B14F-4D97-AF65-F5344CB8AC3E}">
        <p14:creationId xmlns:p14="http://schemas.microsoft.com/office/powerpoint/2010/main" val="13333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60E1B-EB5C-4BBE-A1B0-2DA56A3A97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3523AD-C784-4B10-971D-8E2344A33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A742C8-3096-46AE-9AB2-1CD269ED38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AFAEAC-DC82-454D-AC09-D561B1BE10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97B95-A223-46E2-A9D3-1DC03C76B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5473F4-E0D4-4D16-91A6-0FDB0C6B5C64}"/>
              </a:ext>
            </a:extLst>
          </p:cNvPr>
          <p:cNvSpPr>
            <a:spLocks noGrp="1"/>
          </p:cNvSpPr>
          <p:nvPr>
            <p:ph type="dt" sz="half" idx="10"/>
          </p:nvPr>
        </p:nvSpPr>
        <p:spPr/>
        <p:txBody>
          <a:bodyPr/>
          <a:lstStyle/>
          <a:p>
            <a:fld id="{CF5708AD-48DE-4F67-B97F-14E203CF7BB1}" type="datetimeFigureOut">
              <a:rPr lang="en-US" smtClean="0"/>
              <a:t>7/22/2025</a:t>
            </a:fld>
            <a:endParaRPr lang="en-US"/>
          </a:p>
        </p:txBody>
      </p:sp>
      <p:sp>
        <p:nvSpPr>
          <p:cNvPr id="8" name="Footer Placeholder 7">
            <a:extLst>
              <a:ext uri="{FF2B5EF4-FFF2-40B4-BE49-F238E27FC236}">
                <a16:creationId xmlns:a16="http://schemas.microsoft.com/office/drawing/2014/main" id="{3599B80C-0CEA-4D5F-9472-17D11F6A0B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057EF2-8848-40F2-99E1-42D719E05137}"/>
              </a:ext>
            </a:extLst>
          </p:cNvPr>
          <p:cNvSpPr>
            <a:spLocks noGrp="1"/>
          </p:cNvSpPr>
          <p:nvPr>
            <p:ph type="sldNum" sz="quarter" idx="12"/>
          </p:nvPr>
        </p:nvSpPr>
        <p:spPr/>
        <p:txBody>
          <a:bodyPr/>
          <a:lstStyle/>
          <a:p>
            <a:fld id="{29550AEB-B59F-484E-8BE3-42B5431799CA}" type="slidenum">
              <a:rPr lang="en-US" smtClean="0"/>
              <a:t>‹#›</a:t>
            </a:fld>
            <a:endParaRPr lang="en-US"/>
          </a:p>
        </p:txBody>
      </p:sp>
    </p:spTree>
    <p:extLst>
      <p:ext uri="{BB962C8B-B14F-4D97-AF65-F5344CB8AC3E}">
        <p14:creationId xmlns:p14="http://schemas.microsoft.com/office/powerpoint/2010/main" val="262508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DFBE-88A8-4734-9022-9322BD22C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643780-6BBB-469D-ABD4-0686698E8478}"/>
              </a:ext>
            </a:extLst>
          </p:cNvPr>
          <p:cNvSpPr>
            <a:spLocks noGrp="1"/>
          </p:cNvSpPr>
          <p:nvPr>
            <p:ph type="dt" sz="half" idx="10"/>
          </p:nvPr>
        </p:nvSpPr>
        <p:spPr/>
        <p:txBody>
          <a:bodyPr/>
          <a:lstStyle/>
          <a:p>
            <a:fld id="{CF5708AD-48DE-4F67-B97F-14E203CF7BB1}" type="datetimeFigureOut">
              <a:rPr lang="en-US" smtClean="0"/>
              <a:t>7/22/2025</a:t>
            </a:fld>
            <a:endParaRPr lang="en-US"/>
          </a:p>
        </p:txBody>
      </p:sp>
      <p:sp>
        <p:nvSpPr>
          <p:cNvPr id="4" name="Footer Placeholder 3">
            <a:extLst>
              <a:ext uri="{FF2B5EF4-FFF2-40B4-BE49-F238E27FC236}">
                <a16:creationId xmlns:a16="http://schemas.microsoft.com/office/drawing/2014/main" id="{E5ACB6C4-A863-422B-B66C-F3D2CBEBB9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41F6DB-8020-4FB7-8834-30BDB9EB6ADD}"/>
              </a:ext>
            </a:extLst>
          </p:cNvPr>
          <p:cNvSpPr>
            <a:spLocks noGrp="1"/>
          </p:cNvSpPr>
          <p:nvPr>
            <p:ph type="sldNum" sz="quarter" idx="12"/>
          </p:nvPr>
        </p:nvSpPr>
        <p:spPr/>
        <p:txBody>
          <a:bodyPr/>
          <a:lstStyle/>
          <a:p>
            <a:fld id="{29550AEB-B59F-484E-8BE3-42B5431799CA}" type="slidenum">
              <a:rPr lang="en-US" smtClean="0"/>
              <a:t>‹#›</a:t>
            </a:fld>
            <a:endParaRPr lang="en-US"/>
          </a:p>
        </p:txBody>
      </p:sp>
    </p:spTree>
    <p:extLst>
      <p:ext uri="{BB962C8B-B14F-4D97-AF65-F5344CB8AC3E}">
        <p14:creationId xmlns:p14="http://schemas.microsoft.com/office/powerpoint/2010/main" val="389615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4E412B-8F9A-45F8-957E-BAF5296673E1}"/>
              </a:ext>
            </a:extLst>
          </p:cNvPr>
          <p:cNvSpPr>
            <a:spLocks noGrp="1"/>
          </p:cNvSpPr>
          <p:nvPr>
            <p:ph type="dt" sz="half" idx="10"/>
          </p:nvPr>
        </p:nvSpPr>
        <p:spPr/>
        <p:txBody>
          <a:bodyPr/>
          <a:lstStyle/>
          <a:p>
            <a:fld id="{CF5708AD-48DE-4F67-B97F-14E203CF7BB1}" type="datetimeFigureOut">
              <a:rPr lang="en-US" smtClean="0"/>
              <a:t>7/22/2025</a:t>
            </a:fld>
            <a:endParaRPr lang="en-US"/>
          </a:p>
        </p:txBody>
      </p:sp>
      <p:sp>
        <p:nvSpPr>
          <p:cNvPr id="3" name="Footer Placeholder 2">
            <a:extLst>
              <a:ext uri="{FF2B5EF4-FFF2-40B4-BE49-F238E27FC236}">
                <a16:creationId xmlns:a16="http://schemas.microsoft.com/office/drawing/2014/main" id="{A149A067-F1A3-4E4E-BAA1-1CDC57AEA7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979D56-6F31-4CA4-816F-3F6C53FA614F}"/>
              </a:ext>
            </a:extLst>
          </p:cNvPr>
          <p:cNvSpPr>
            <a:spLocks noGrp="1"/>
          </p:cNvSpPr>
          <p:nvPr>
            <p:ph type="sldNum" sz="quarter" idx="12"/>
          </p:nvPr>
        </p:nvSpPr>
        <p:spPr/>
        <p:txBody>
          <a:bodyPr/>
          <a:lstStyle/>
          <a:p>
            <a:fld id="{29550AEB-B59F-484E-8BE3-42B5431799CA}" type="slidenum">
              <a:rPr lang="en-US" smtClean="0"/>
              <a:t>‹#›</a:t>
            </a:fld>
            <a:endParaRPr lang="en-US"/>
          </a:p>
        </p:txBody>
      </p:sp>
    </p:spTree>
    <p:extLst>
      <p:ext uri="{BB962C8B-B14F-4D97-AF65-F5344CB8AC3E}">
        <p14:creationId xmlns:p14="http://schemas.microsoft.com/office/powerpoint/2010/main" val="396198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5A43-08E9-4A39-872B-B4B3E6954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3FF785-1457-48F6-AD49-DAC04C903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CA36E4-70E5-4774-9F84-9F4D2A36B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51CFEE-71BC-401F-ABD3-63894D5B238F}"/>
              </a:ext>
            </a:extLst>
          </p:cNvPr>
          <p:cNvSpPr>
            <a:spLocks noGrp="1"/>
          </p:cNvSpPr>
          <p:nvPr>
            <p:ph type="dt" sz="half" idx="10"/>
          </p:nvPr>
        </p:nvSpPr>
        <p:spPr/>
        <p:txBody>
          <a:bodyPr/>
          <a:lstStyle/>
          <a:p>
            <a:fld id="{CF5708AD-48DE-4F67-B97F-14E203CF7BB1}" type="datetimeFigureOut">
              <a:rPr lang="en-US" smtClean="0"/>
              <a:t>7/22/2025</a:t>
            </a:fld>
            <a:endParaRPr lang="en-US"/>
          </a:p>
        </p:txBody>
      </p:sp>
      <p:sp>
        <p:nvSpPr>
          <p:cNvPr id="6" name="Footer Placeholder 5">
            <a:extLst>
              <a:ext uri="{FF2B5EF4-FFF2-40B4-BE49-F238E27FC236}">
                <a16:creationId xmlns:a16="http://schemas.microsoft.com/office/drawing/2014/main" id="{260E8CB1-DAC9-463F-B706-953D0F82D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13B7D-626C-49F9-9BD9-9A89C0512CEE}"/>
              </a:ext>
            </a:extLst>
          </p:cNvPr>
          <p:cNvSpPr>
            <a:spLocks noGrp="1"/>
          </p:cNvSpPr>
          <p:nvPr>
            <p:ph type="sldNum" sz="quarter" idx="12"/>
          </p:nvPr>
        </p:nvSpPr>
        <p:spPr/>
        <p:txBody>
          <a:bodyPr/>
          <a:lstStyle/>
          <a:p>
            <a:fld id="{29550AEB-B59F-484E-8BE3-42B5431799CA}" type="slidenum">
              <a:rPr lang="en-US" smtClean="0"/>
              <a:t>‹#›</a:t>
            </a:fld>
            <a:endParaRPr lang="en-US"/>
          </a:p>
        </p:txBody>
      </p:sp>
    </p:spTree>
    <p:extLst>
      <p:ext uri="{BB962C8B-B14F-4D97-AF65-F5344CB8AC3E}">
        <p14:creationId xmlns:p14="http://schemas.microsoft.com/office/powerpoint/2010/main" val="113870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C379-BBA0-48C2-B995-31545478B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AD69A8-6AB7-410C-B2DF-9D6F696622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A8A20C-AE1C-488D-97E4-D78C34144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B8BC0-5785-4E3F-8026-9A524FB36ACD}"/>
              </a:ext>
            </a:extLst>
          </p:cNvPr>
          <p:cNvSpPr>
            <a:spLocks noGrp="1"/>
          </p:cNvSpPr>
          <p:nvPr>
            <p:ph type="dt" sz="half" idx="10"/>
          </p:nvPr>
        </p:nvSpPr>
        <p:spPr/>
        <p:txBody>
          <a:bodyPr/>
          <a:lstStyle/>
          <a:p>
            <a:fld id="{CF5708AD-48DE-4F67-B97F-14E203CF7BB1}" type="datetimeFigureOut">
              <a:rPr lang="en-US" smtClean="0"/>
              <a:t>7/22/2025</a:t>
            </a:fld>
            <a:endParaRPr lang="en-US"/>
          </a:p>
        </p:txBody>
      </p:sp>
      <p:sp>
        <p:nvSpPr>
          <p:cNvPr id="6" name="Footer Placeholder 5">
            <a:extLst>
              <a:ext uri="{FF2B5EF4-FFF2-40B4-BE49-F238E27FC236}">
                <a16:creationId xmlns:a16="http://schemas.microsoft.com/office/drawing/2014/main" id="{5CADFAAE-AC3E-4871-B6BA-D747278BF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666F3-7D00-45E4-AFE4-B15B2ACC2F77}"/>
              </a:ext>
            </a:extLst>
          </p:cNvPr>
          <p:cNvSpPr>
            <a:spLocks noGrp="1"/>
          </p:cNvSpPr>
          <p:nvPr>
            <p:ph type="sldNum" sz="quarter" idx="12"/>
          </p:nvPr>
        </p:nvSpPr>
        <p:spPr/>
        <p:txBody>
          <a:bodyPr/>
          <a:lstStyle/>
          <a:p>
            <a:fld id="{29550AEB-B59F-484E-8BE3-42B5431799CA}" type="slidenum">
              <a:rPr lang="en-US" smtClean="0"/>
              <a:t>‹#›</a:t>
            </a:fld>
            <a:endParaRPr lang="en-US"/>
          </a:p>
        </p:txBody>
      </p:sp>
    </p:spTree>
    <p:extLst>
      <p:ext uri="{BB962C8B-B14F-4D97-AF65-F5344CB8AC3E}">
        <p14:creationId xmlns:p14="http://schemas.microsoft.com/office/powerpoint/2010/main" val="282789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hyperlink" Target="https://www.howardcountymd.gov/health" TargetMode="Externa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hyperlink" Target="https://www.facebook.com/hocohealth" TargetMode="Externa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hyperlink" Target="https://www.howardcountymd.gov/health" TargetMode="Externa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hyperlink" Target="https://www.facebook.com/hocohealth" TargetMode="Externa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E0CF2F-772A-40D1-B396-AAD71F6F4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5AD164-3FC5-4090-B180-C398AE2645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B4274-5A8C-44D5-BF40-3583AA7A3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708AD-48DE-4F67-B97F-14E203CF7BB1}" type="datetimeFigureOut">
              <a:rPr lang="en-US" smtClean="0"/>
              <a:t>7/22/2025</a:t>
            </a:fld>
            <a:endParaRPr lang="en-US"/>
          </a:p>
        </p:txBody>
      </p:sp>
      <p:sp>
        <p:nvSpPr>
          <p:cNvPr id="5" name="Footer Placeholder 4">
            <a:extLst>
              <a:ext uri="{FF2B5EF4-FFF2-40B4-BE49-F238E27FC236}">
                <a16:creationId xmlns:a16="http://schemas.microsoft.com/office/drawing/2014/main" id="{E1571D86-E912-4684-B43C-C7D3C26BD5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68B492-307C-403F-98A0-94B44E730E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50AEB-B59F-484E-8BE3-42B5431799CA}" type="slidenum">
              <a:rPr lang="en-US" smtClean="0"/>
              <a:t>‹#›</a:t>
            </a:fld>
            <a:endParaRPr lang="en-US"/>
          </a:p>
        </p:txBody>
      </p:sp>
    </p:spTree>
    <p:extLst>
      <p:ext uri="{BB962C8B-B14F-4D97-AF65-F5344CB8AC3E}">
        <p14:creationId xmlns:p14="http://schemas.microsoft.com/office/powerpoint/2010/main" val="1663713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4436A-E691-4826-B769-047E7C573C9B}" type="datetimeFigureOut">
              <a:rPr lang="en-US" smtClean="0"/>
              <a:t>7/22/2025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C2660-6C98-4DCB-8562-3C25F76576D0}" type="slidenum">
              <a:rPr lang="en-US" smtClean="0"/>
              <a:t>‹#›</a:t>
            </a:fld>
            <a:endParaRPr lang="en-US"/>
          </a:p>
        </p:txBody>
      </p:sp>
      <p:cxnSp>
        <p:nvCxnSpPr>
          <p:cNvPr id="7" name="Straight Connector 6">
            <a:extLst>
              <a:ext uri="{FF2B5EF4-FFF2-40B4-BE49-F238E27FC236}">
                <a16:creationId xmlns:a16="http://schemas.microsoft.com/office/drawing/2014/main" id="{FA18B0AA-C9DC-46C6-9570-41850170160F}"/>
              </a:ext>
            </a:extLst>
          </p:cNvPr>
          <p:cNvCxnSpPr>
            <a:cxnSpLocks/>
          </p:cNvCxnSpPr>
          <p:nvPr userDrawn="1"/>
        </p:nvCxnSpPr>
        <p:spPr>
          <a:xfrm>
            <a:off x="977211" y="1312039"/>
            <a:ext cx="10376589" cy="0"/>
          </a:xfrm>
          <a:prstGeom prst="line">
            <a:avLst/>
          </a:prstGeom>
          <a:ln w="12700">
            <a:solidFill>
              <a:srgbClr val="6BA043"/>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D9AAB8DB-543F-460D-9D39-A343460D371A}"/>
              </a:ext>
            </a:extLst>
          </p:cNvPr>
          <p:cNvSpPr/>
          <p:nvPr userDrawn="1"/>
        </p:nvSpPr>
        <p:spPr>
          <a:xfrm>
            <a:off x="0" y="6152357"/>
            <a:ext cx="12192000" cy="681036"/>
          </a:xfrm>
          <a:prstGeom prst="rect">
            <a:avLst/>
          </a:prstGeom>
          <a:solidFill>
            <a:srgbClr val="F47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2658AB-B364-443C-8413-213CED1CEAB3}"/>
              </a:ext>
            </a:extLst>
          </p:cNvPr>
          <p:cNvSpPr txBox="1"/>
          <p:nvPr userDrawn="1"/>
        </p:nvSpPr>
        <p:spPr>
          <a:xfrm>
            <a:off x="8246226" y="6361728"/>
            <a:ext cx="1903615" cy="338554"/>
          </a:xfrm>
          <a:prstGeom prst="rect">
            <a:avLst/>
          </a:prstGeom>
          <a:noFill/>
        </p:spPr>
        <p:txBody>
          <a:bodyPr wrap="square" rtlCol="0">
            <a:spAutoFit/>
          </a:bodyPr>
          <a:lstStyle/>
          <a:p>
            <a:r>
              <a:rPr lang="en-US" sz="1600" b="0">
                <a:solidFill>
                  <a:schemeClr val="bg1"/>
                </a:solidFill>
                <a:hlinkClick r:id="rId17">
                  <a:extLst>
                    <a:ext uri="{A12FA001-AC4F-418D-AE19-62706E023703}">
                      <ahyp:hlinkClr xmlns:ahyp="http://schemas.microsoft.com/office/drawing/2018/hyperlinkcolor" val="tx"/>
                    </a:ext>
                  </a:extLst>
                </a:hlinkClick>
              </a:rPr>
              <a:t>www.hchealth.org</a:t>
            </a:r>
            <a:endParaRPr lang="en-US" sz="1600" b="0">
              <a:solidFill>
                <a:schemeClr val="bg1"/>
              </a:solidFill>
            </a:endParaRPr>
          </a:p>
        </p:txBody>
      </p:sp>
      <p:pic>
        <p:nvPicPr>
          <p:cNvPr id="10" name="Picture 9" descr="Howard County Health Department logo">
            <a:extLst>
              <a:ext uri="{FF2B5EF4-FFF2-40B4-BE49-F238E27FC236}">
                <a16:creationId xmlns:a16="http://schemas.microsoft.com/office/drawing/2014/main" id="{716BB656-64C9-43BB-B478-C0E06608AC0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84823" y="6226444"/>
            <a:ext cx="1575669" cy="491678"/>
          </a:xfrm>
          <a:prstGeom prst="rect">
            <a:avLst/>
          </a:prstGeom>
        </p:spPr>
      </p:pic>
      <p:sp>
        <p:nvSpPr>
          <p:cNvPr id="11" name="TextBox 10">
            <a:extLst>
              <a:ext uri="{FF2B5EF4-FFF2-40B4-BE49-F238E27FC236}">
                <a16:creationId xmlns:a16="http://schemas.microsoft.com/office/drawing/2014/main" id="{AD08D8D4-836F-48FB-853C-F445D8D97B40}"/>
              </a:ext>
            </a:extLst>
          </p:cNvPr>
          <p:cNvSpPr txBox="1"/>
          <p:nvPr userDrawn="1"/>
        </p:nvSpPr>
        <p:spPr>
          <a:xfrm>
            <a:off x="10308846" y="6361728"/>
            <a:ext cx="1575669" cy="338554"/>
          </a:xfrm>
          <a:prstGeom prst="rect">
            <a:avLst/>
          </a:prstGeom>
          <a:noFill/>
        </p:spPr>
        <p:txBody>
          <a:bodyPr wrap="square" rtlCol="0">
            <a:spAutoFit/>
          </a:bodyPr>
          <a:lstStyle/>
          <a:p>
            <a:r>
              <a:rPr lang="en-US" sz="1600" b="0">
                <a:solidFill>
                  <a:schemeClr val="bg1"/>
                </a:solidFill>
                <a:hlinkClick r:id="rId19">
                  <a:extLst>
                    <a:ext uri="{A12FA001-AC4F-418D-AE19-62706E023703}">
                      <ahyp:hlinkClr xmlns:ahyp="http://schemas.microsoft.com/office/drawing/2018/hyperlinkcolor" val="tx"/>
                    </a:ext>
                  </a:extLst>
                </a:hlinkClick>
              </a:rPr>
              <a:t>@</a:t>
            </a:r>
            <a:r>
              <a:rPr lang="en-US" sz="1600" b="0" err="1">
                <a:solidFill>
                  <a:schemeClr val="bg1"/>
                </a:solidFill>
                <a:hlinkClick r:id="rId19">
                  <a:extLst>
                    <a:ext uri="{A12FA001-AC4F-418D-AE19-62706E023703}">
                      <ahyp:hlinkClr xmlns:ahyp="http://schemas.microsoft.com/office/drawing/2018/hyperlinkcolor" val="tx"/>
                    </a:ext>
                  </a:extLst>
                </a:hlinkClick>
              </a:rPr>
              <a:t>hocohealth</a:t>
            </a:r>
            <a:endParaRPr lang="en-US" sz="1600" b="0">
              <a:solidFill>
                <a:schemeClr val="bg1"/>
              </a:solidFill>
            </a:endParaRPr>
          </a:p>
        </p:txBody>
      </p:sp>
    </p:spTree>
    <p:extLst>
      <p:ext uri="{BB962C8B-B14F-4D97-AF65-F5344CB8AC3E}">
        <p14:creationId xmlns:p14="http://schemas.microsoft.com/office/powerpoint/2010/main" val="14908525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4436A-E691-4826-B769-047E7C573C9B}" type="datetimeFigureOut">
              <a:rPr lang="en-US" smtClean="0"/>
              <a:t>7/22/2025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C2660-6C98-4DCB-8562-3C25F76576D0}" type="slidenum">
              <a:rPr lang="en-US" smtClean="0"/>
              <a:t>‹#›</a:t>
            </a:fld>
            <a:endParaRPr lang="en-US"/>
          </a:p>
        </p:txBody>
      </p:sp>
      <p:cxnSp>
        <p:nvCxnSpPr>
          <p:cNvPr id="7" name="Straight Connector 6">
            <a:extLst>
              <a:ext uri="{FF2B5EF4-FFF2-40B4-BE49-F238E27FC236}">
                <a16:creationId xmlns:a16="http://schemas.microsoft.com/office/drawing/2014/main" id="{FA18B0AA-C9DC-46C6-9570-41850170160F}"/>
              </a:ext>
            </a:extLst>
          </p:cNvPr>
          <p:cNvCxnSpPr>
            <a:cxnSpLocks/>
          </p:cNvCxnSpPr>
          <p:nvPr userDrawn="1"/>
        </p:nvCxnSpPr>
        <p:spPr>
          <a:xfrm>
            <a:off x="977211" y="1312039"/>
            <a:ext cx="10376589" cy="0"/>
          </a:xfrm>
          <a:prstGeom prst="line">
            <a:avLst/>
          </a:prstGeom>
          <a:ln w="12700">
            <a:solidFill>
              <a:srgbClr val="6BA043"/>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D9AAB8DB-543F-460D-9D39-A343460D371A}"/>
              </a:ext>
            </a:extLst>
          </p:cNvPr>
          <p:cNvSpPr/>
          <p:nvPr userDrawn="1"/>
        </p:nvSpPr>
        <p:spPr>
          <a:xfrm>
            <a:off x="0" y="6152357"/>
            <a:ext cx="12192000" cy="681036"/>
          </a:xfrm>
          <a:prstGeom prst="rect">
            <a:avLst/>
          </a:prstGeom>
          <a:solidFill>
            <a:srgbClr val="F47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2658AB-B364-443C-8413-213CED1CEAB3}"/>
              </a:ext>
            </a:extLst>
          </p:cNvPr>
          <p:cNvSpPr txBox="1"/>
          <p:nvPr userDrawn="1"/>
        </p:nvSpPr>
        <p:spPr>
          <a:xfrm>
            <a:off x="8246226" y="6361728"/>
            <a:ext cx="1903615" cy="338554"/>
          </a:xfrm>
          <a:prstGeom prst="rect">
            <a:avLst/>
          </a:prstGeom>
          <a:noFill/>
        </p:spPr>
        <p:txBody>
          <a:bodyPr wrap="square" rtlCol="0">
            <a:spAutoFit/>
          </a:bodyPr>
          <a:lstStyle/>
          <a:p>
            <a:r>
              <a:rPr lang="en-US" sz="1600" b="0">
                <a:solidFill>
                  <a:schemeClr val="bg1"/>
                </a:solidFill>
                <a:hlinkClick r:id="rId17">
                  <a:extLst>
                    <a:ext uri="{A12FA001-AC4F-418D-AE19-62706E023703}">
                      <ahyp:hlinkClr xmlns:ahyp="http://schemas.microsoft.com/office/drawing/2018/hyperlinkcolor" val="tx"/>
                    </a:ext>
                  </a:extLst>
                </a:hlinkClick>
              </a:rPr>
              <a:t>www.hchealth.org</a:t>
            </a:r>
            <a:endParaRPr lang="en-US" sz="1600" b="0">
              <a:solidFill>
                <a:schemeClr val="bg1"/>
              </a:solidFill>
            </a:endParaRPr>
          </a:p>
        </p:txBody>
      </p:sp>
      <p:pic>
        <p:nvPicPr>
          <p:cNvPr id="10" name="Picture 9" descr="Howard County Health Department logo">
            <a:extLst>
              <a:ext uri="{FF2B5EF4-FFF2-40B4-BE49-F238E27FC236}">
                <a16:creationId xmlns:a16="http://schemas.microsoft.com/office/drawing/2014/main" id="{716BB656-64C9-43BB-B478-C0E06608AC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84823" y="6226444"/>
            <a:ext cx="1575669" cy="491678"/>
          </a:xfrm>
          <a:prstGeom prst="rect">
            <a:avLst/>
          </a:prstGeom>
        </p:spPr>
      </p:pic>
      <p:sp>
        <p:nvSpPr>
          <p:cNvPr id="11" name="TextBox 10">
            <a:extLst>
              <a:ext uri="{FF2B5EF4-FFF2-40B4-BE49-F238E27FC236}">
                <a16:creationId xmlns:a16="http://schemas.microsoft.com/office/drawing/2014/main" id="{AD08D8D4-836F-48FB-853C-F445D8D97B40}"/>
              </a:ext>
            </a:extLst>
          </p:cNvPr>
          <p:cNvSpPr txBox="1"/>
          <p:nvPr userDrawn="1"/>
        </p:nvSpPr>
        <p:spPr>
          <a:xfrm>
            <a:off x="10308846" y="6361728"/>
            <a:ext cx="1575669" cy="338554"/>
          </a:xfrm>
          <a:prstGeom prst="rect">
            <a:avLst/>
          </a:prstGeom>
          <a:noFill/>
        </p:spPr>
        <p:txBody>
          <a:bodyPr wrap="square" rtlCol="0">
            <a:spAutoFit/>
          </a:bodyPr>
          <a:lstStyle/>
          <a:p>
            <a:r>
              <a:rPr lang="en-US" sz="1600" b="0">
                <a:solidFill>
                  <a:schemeClr val="bg1"/>
                </a:solidFill>
                <a:hlinkClick r:id="rId19">
                  <a:extLst>
                    <a:ext uri="{A12FA001-AC4F-418D-AE19-62706E023703}">
                      <ahyp:hlinkClr xmlns:ahyp="http://schemas.microsoft.com/office/drawing/2018/hyperlinkcolor" val="tx"/>
                    </a:ext>
                  </a:extLst>
                </a:hlinkClick>
              </a:rPr>
              <a:t>@</a:t>
            </a:r>
            <a:r>
              <a:rPr lang="en-US" sz="1600" b="0" err="1">
                <a:solidFill>
                  <a:schemeClr val="bg1"/>
                </a:solidFill>
                <a:hlinkClick r:id="rId19">
                  <a:extLst>
                    <a:ext uri="{A12FA001-AC4F-418D-AE19-62706E023703}">
                      <ahyp:hlinkClr xmlns:ahyp="http://schemas.microsoft.com/office/drawing/2018/hyperlinkcolor" val="tx"/>
                    </a:ext>
                  </a:extLst>
                </a:hlinkClick>
              </a:rPr>
              <a:t>hocohealth</a:t>
            </a:r>
            <a:endParaRPr lang="en-US" sz="1600" b="0">
              <a:solidFill>
                <a:schemeClr val="bg1"/>
              </a:solidFill>
            </a:endParaRPr>
          </a:p>
        </p:txBody>
      </p:sp>
    </p:spTree>
    <p:extLst>
      <p:ext uri="{BB962C8B-B14F-4D97-AF65-F5344CB8AC3E}">
        <p14:creationId xmlns:p14="http://schemas.microsoft.com/office/powerpoint/2010/main" val="4330136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howardcountymd.gov/sites/default/files/2025-05/MA%20Manual%20CheckLists.pdf" TargetMode="External"/><Relationship Id="rId2" Type="http://schemas.openxmlformats.org/officeDocument/2006/relationships/hyperlink" Target="https://www.howardcountymd.gov/sites/default/files/2025-05/HCHD%20Doula%20MA%20Enrollment%20-%20Billing%20Manual%204.14.2025.pdf" TargetMode="External"/><Relationship Id="rId1" Type="http://schemas.openxmlformats.org/officeDocument/2006/relationships/slideLayout" Target="../slideLayouts/slideLayout25.xml"/><Relationship Id="rId4" Type="http://schemas.openxmlformats.org/officeDocument/2006/relationships/hyperlink" Target="https://youtu.be/EsuQxzrEyl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owardcountymd.gov/peace-project" TargetMode="External"/><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2C3B6E-F94F-4138-9427-396B75802ED9}"/>
              </a:ext>
            </a:extLst>
          </p:cNvPr>
          <p:cNvSpPr txBox="1"/>
          <p:nvPr/>
        </p:nvSpPr>
        <p:spPr>
          <a:xfrm>
            <a:off x="179883" y="2003830"/>
            <a:ext cx="12012117" cy="390876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83B455"/>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83B455"/>
                </a:solidFill>
                <a:latin typeface="Calibri" panose="020F0502020204030204"/>
                <a:cs typeface="Calibri"/>
              </a:rPr>
              <a:t>The Howard County Doula Training &amp; Mentorship Initiative </a:t>
            </a:r>
          </a:p>
          <a:p>
            <a:pPr algn="ctr"/>
            <a:endParaRPr lang="en-US" sz="3600" b="1">
              <a:solidFill>
                <a:srgbClr val="83B455"/>
              </a:solidFill>
              <a:cs typeface="Calibri"/>
            </a:endParaRPr>
          </a:p>
          <a:p>
            <a:pPr algn="ctr"/>
            <a:r>
              <a:rPr lang="en-US" sz="3200" b="1">
                <a:solidFill>
                  <a:srgbClr val="83B455"/>
                </a:solidFill>
                <a:cs typeface="Calibri"/>
              </a:rPr>
              <a:t>P.E.A.C.E. Project </a:t>
            </a:r>
          </a:p>
          <a:p>
            <a:pPr algn="ctr"/>
            <a:r>
              <a:rPr lang="en-US" sz="3200" b="1">
                <a:solidFill>
                  <a:srgbClr val="83B455"/>
                </a:solidFill>
                <a:cs typeface="Calibri"/>
              </a:rPr>
              <a:t>In Partnership w/ Sweet Bee Services</a:t>
            </a:r>
            <a:endParaRPr lang="en-US" sz="3200">
              <a:solidFill>
                <a:prstClr val="black"/>
              </a:solidFil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83B455"/>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83B455"/>
              </a:solidFill>
              <a:effectLst/>
              <a:uLnTx/>
              <a:uFillTx/>
              <a:latin typeface="Calibri" panose="020F0502020204030204"/>
              <a:ea typeface="+mn-ea"/>
              <a:cs typeface="Calibri"/>
            </a:endParaRPr>
          </a:p>
        </p:txBody>
      </p:sp>
      <p:pic>
        <p:nvPicPr>
          <p:cNvPr id="5" name="Picture 4">
            <a:extLst>
              <a:ext uri="{FF2B5EF4-FFF2-40B4-BE49-F238E27FC236}">
                <a16:creationId xmlns:a16="http://schemas.microsoft.com/office/drawing/2014/main" id="{BDA12182-72E7-7C76-385A-F2B2E726E821}"/>
              </a:ext>
            </a:extLst>
          </p:cNvPr>
          <p:cNvPicPr>
            <a:picLocks noChangeAspect="1"/>
          </p:cNvPicPr>
          <p:nvPr/>
        </p:nvPicPr>
        <p:blipFill>
          <a:blip r:embed="rId3"/>
          <a:stretch>
            <a:fillRect/>
          </a:stretch>
        </p:blipFill>
        <p:spPr>
          <a:xfrm>
            <a:off x="-4175" y="47556"/>
            <a:ext cx="3682652" cy="1794230"/>
          </a:xfrm>
          <a:prstGeom prst="rect">
            <a:avLst/>
          </a:prstGeom>
        </p:spPr>
      </p:pic>
      <p:pic>
        <p:nvPicPr>
          <p:cNvPr id="6" name="Picture 5" descr="A picture containing text&#10;&#10;AI-generated content may be incorrect.">
            <a:extLst>
              <a:ext uri="{FF2B5EF4-FFF2-40B4-BE49-F238E27FC236}">
                <a16:creationId xmlns:a16="http://schemas.microsoft.com/office/drawing/2014/main" id="{777AC0C8-AD02-4A40-0E42-AAC57FF6CC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5416" y="358074"/>
            <a:ext cx="4301706" cy="1173193"/>
          </a:xfrm>
          <a:prstGeom prst="rect">
            <a:avLst/>
          </a:prstGeom>
        </p:spPr>
      </p:pic>
    </p:spTree>
    <p:extLst>
      <p:ext uri="{BB962C8B-B14F-4D97-AF65-F5344CB8AC3E}">
        <p14:creationId xmlns:p14="http://schemas.microsoft.com/office/powerpoint/2010/main" val="243247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F4D9-1558-0E52-4AF4-24F1336C0102}"/>
              </a:ext>
            </a:extLst>
          </p:cNvPr>
          <p:cNvSpPr>
            <a:spLocks noGrp="1"/>
          </p:cNvSpPr>
          <p:nvPr>
            <p:ph type="title"/>
          </p:nvPr>
        </p:nvSpPr>
        <p:spPr/>
        <p:txBody>
          <a:bodyPr/>
          <a:lstStyle/>
          <a:p>
            <a:r>
              <a:rPr lang="en-US">
                <a:latin typeface="Calibri"/>
                <a:ea typeface="Calibri"/>
                <a:cs typeface="Calibri"/>
              </a:rPr>
              <a:t>Medicaid Resources Available</a:t>
            </a:r>
            <a:endParaRPr lang="en-US"/>
          </a:p>
        </p:txBody>
      </p:sp>
      <p:sp>
        <p:nvSpPr>
          <p:cNvPr id="3" name="Content Placeholder 2">
            <a:extLst>
              <a:ext uri="{FF2B5EF4-FFF2-40B4-BE49-F238E27FC236}">
                <a16:creationId xmlns:a16="http://schemas.microsoft.com/office/drawing/2014/main" id="{B37D1B00-4C0E-4E73-F11B-EDBF6AB4F2A4}"/>
              </a:ext>
            </a:extLst>
          </p:cNvPr>
          <p:cNvSpPr>
            <a:spLocks noGrp="1"/>
          </p:cNvSpPr>
          <p:nvPr>
            <p:ph idx="10"/>
          </p:nvPr>
        </p:nvSpPr>
        <p:spPr/>
        <p:txBody>
          <a:bodyPr vert="horz" lIns="91440" tIns="45720" rIns="91440" bIns="45720" rtlCol="0" anchor="t">
            <a:normAutofit/>
          </a:bodyPr>
          <a:lstStyle/>
          <a:p>
            <a:r>
              <a:rPr lang="en-US" sz="2400">
                <a:solidFill>
                  <a:srgbClr val="2A2B2C"/>
                </a:solidFill>
                <a:latin typeface="Calibri"/>
                <a:ea typeface="Calibri"/>
                <a:cs typeface="Calibri"/>
              </a:rPr>
              <a:t>Medicaid Credentialing Resources for Doulas</a:t>
            </a:r>
            <a:endParaRPr lang="en-US" sz="2400">
              <a:latin typeface="Calibri"/>
              <a:ea typeface="Calibri" panose="020F0502020204030204" pitchFamily="34" charset="0"/>
              <a:cs typeface="Calibri"/>
            </a:endParaRPr>
          </a:p>
          <a:p>
            <a:pPr lvl="1"/>
            <a:r>
              <a:rPr lang="en-US" u="sng">
                <a:solidFill>
                  <a:srgbClr val="156B36"/>
                </a:solidFill>
                <a:latin typeface="Calibri"/>
                <a:ea typeface="Calibri"/>
                <a:cs typeface="Calibri"/>
                <a:hlinkClick r:id="rId2"/>
              </a:rPr>
              <a:t>Doula Medicaid Credentialing Manual</a:t>
            </a:r>
            <a:endParaRPr lang="en-US">
              <a:latin typeface="Calibri"/>
              <a:ea typeface="Calibri"/>
              <a:cs typeface="Calibri"/>
            </a:endParaRPr>
          </a:p>
          <a:p>
            <a:pPr lvl="1"/>
            <a:r>
              <a:rPr lang="en-US" u="sng">
                <a:solidFill>
                  <a:srgbClr val="156B36"/>
                </a:solidFill>
                <a:latin typeface="Calibri"/>
                <a:ea typeface="Calibri"/>
                <a:cs typeface="Calibri"/>
                <a:hlinkClick r:id="rId3"/>
              </a:rPr>
              <a:t>Doula Medicaid Credentialing Checklist</a:t>
            </a:r>
            <a:endParaRPr lang="en-US">
              <a:latin typeface="Calibri"/>
              <a:ea typeface="Calibri"/>
              <a:cs typeface="Calibri"/>
            </a:endParaRPr>
          </a:p>
          <a:p>
            <a:pPr lvl="1"/>
            <a:r>
              <a:rPr lang="en-US" u="sng">
                <a:solidFill>
                  <a:srgbClr val="156B36"/>
                </a:solidFill>
                <a:latin typeface="Calibri"/>
                <a:ea typeface="Calibri"/>
                <a:cs typeface="Calibri"/>
                <a:hlinkClick r:id="rId4"/>
              </a:rPr>
              <a:t>Doula Medicaid Credentialing and Billing Training</a:t>
            </a:r>
            <a:endParaRPr lang="en-US">
              <a:latin typeface="Calibri"/>
              <a:ea typeface="Calibri"/>
              <a:cs typeface="Calibri"/>
            </a:endParaRPr>
          </a:p>
          <a:p>
            <a:endParaRPr lang="en-US">
              <a:ea typeface="Calibri"/>
            </a:endParaRPr>
          </a:p>
        </p:txBody>
      </p:sp>
    </p:spTree>
    <p:extLst>
      <p:ext uri="{BB962C8B-B14F-4D97-AF65-F5344CB8AC3E}">
        <p14:creationId xmlns:p14="http://schemas.microsoft.com/office/powerpoint/2010/main" val="23947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57ACE-45B1-3BFE-AEFA-BA1B990E6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9CAB0-6771-BB8D-C637-BAFAB913CFBA}"/>
              </a:ext>
            </a:extLst>
          </p:cNvPr>
          <p:cNvSpPr>
            <a:spLocks noGrp="1"/>
          </p:cNvSpPr>
          <p:nvPr>
            <p:ph type="title"/>
          </p:nvPr>
        </p:nvSpPr>
        <p:spPr>
          <a:xfrm>
            <a:off x="956187" y="325893"/>
            <a:ext cx="10400070" cy="919713"/>
          </a:xfrm>
        </p:spPr>
        <p:txBody>
          <a:bodyPr/>
          <a:lstStyle/>
          <a:p>
            <a:pPr algn="ctr"/>
            <a:r>
              <a:rPr lang="en-US">
                <a:solidFill>
                  <a:srgbClr val="92D050"/>
                </a:solidFill>
                <a:latin typeface="Calibri"/>
                <a:cs typeface="Calibri"/>
              </a:rPr>
              <a:t>Contact US </a:t>
            </a:r>
            <a:endParaRPr lang="en-US">
              <a:solidFill>
                <a:srgbClr val="92D050"/>
              </a:solidFill>
            </a:endParaRPr>
          </a:p>
        </p:txBody>
      </p:sp>
      <p:sp>
        <p:nvSpPr>
          <p:cNvPr id="4" name="TextBox 3">
            <a:extLst>
              <a:ext uri="{FF2B5EF4-FFF2-40B4-BE49-F238E27FC236}">
                <a16:creationId xmlns:a16="http://schemas.microsoft.com/office/drawing/2014/main" id="{03935454-B9B0-5494-ADC0-D06B7332CD12}"/>
              </a:ext>
            </a:extLst>
          </p:cNvPr>
          <p:cNvSpPr txBox="1"/>
          <p:nvPr/>
        </p:nvSpPr>
        <p:spPr>
          <a:xfrm>
            <a:off x="1026368" y="1497905"/>
            <a:ext cx="1026584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If you or someone you know is interested in the</a:t>
            </a:r>
            <a:r>
              <a:rPr lang="en-US" sz="2400">
                <a:solidFill>
                  <a:prstClr val="black"/>
                </a:solidFill>
                <a:latin typeface="Calibri" panose="020F0502020204030204"/>
                <a:cs typeface="Calibri"/>
              </a:rPr>
              <a:t> Fall 2025 Doula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 training, please contact the P.E.A.C.E. Project!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Phone: 410-313-7540</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E-mail: HCHDPeace@howardcountymd.gov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Website: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hlinkClick r:id="rId3"/>
              </a:rPr>
              <a:t>https://www.howardcountymd.gov/peace-project</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3" name="Picture 2">
            <a:extLst>
              <a:ext uri="{FF2B5EF4-FFF2-40B4-BE49-F238E27FC236}">
                <a16:creationId xmlns:a16="http://schemas.microsoft.com/office/drawing/2014/main" id="{9CBFBFE4-C2E0-F51C-6226-BBF05BC38277}"/>
              </a:ext>
            </a:extLst>
          </p:cNvPr>
          <p:cNvPicPr>
            <a:picLocks noChangeAspect="1"/>
          </p:cNvPicPr>
          <p:nvPr/>
        </p:nvPicPr>
        <p:blipFill>
          <a:blip r:embed="rId4"/>
          <a:stretch>
            <a:fillRect/>
          </a:stretch>
        </p:blipFill>
        <p:spPr>
          <a:xfrm>
            <a:off x="5134049" y="3804528"/>
            <a:ext cx="1926921" cy="1926921"/>
          </a:xfrm>
          <a:prstGeom prst="rect">
            <a:avLst/>
          </a:prstGeom>
        </p:spPr>
      </p:pic>
      <p:sp>
        <p:nvSpPr>
          <p:cNvPr id="6" name="TextBox 5">
            <a:extLst>
              <a:ext uri="{FF2B5EF4-FFF2-40B4-BE49-F238E27FC236}">
                <a16:creationId xmlns:a16="http://schemas.microsoft.com/office/drawing/2014/main" id="{9DE6B389-7BEE-25E2-6BE4-31214A277675}"/>
              </a:ext>
            </a:extLst>
          </p:cNvPr>
          <p:cNvSpPr txBox="1"/>
          <p:nvPr/>
        </p:nvSpPr>
        <p:spPr>
          <a:xfrm>
            <a:off x="565977" y="4334565"/>
            <a:ext cx="1394239" cy="13390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414259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ED945-E3EF-4054-998E-2F56F0601F12}"/>
              </a:ext>
            </a:extLst>
          </p:cNvPr>
          <p:cNvSpPr>
            <a:spLocks noGrp="1"/>
          </p:cNvSpPr>
          <p:nvPr>
            <p:ph type="title"/>
          </p:nvPr>
        </p:nvSpPr>
        <p:spPr>
          <a:xfrm>
            <a:off x="956187" y="325893"/>
            <a:ext cx="10400070" cy="919713"/>
          </a:xfrm>
        </p:spPr>
        <p:txBody>
          <a:bodyPr/>
          <a:lstStyle/>
          <a:p>
            <a:pPr algn="ctr"/>
            <a:r>
              <a:rPr lang="en-US" b="1">
                <a:solidFill>
                  <a:srgbClr val="92D050"/>
                </a:solidFill>
                <a:latin typeface="Calibri"/>
                <a:cs typeface="Calibri"/>
              </a:rPr>
              <a:t>P.E.A.C.E. Project </a:t>
            </a:r>
            <a:endParaRPr lang="en-US" b="1">
              <a:solidFill>
                <a:srgbClr val="92D050"/>
              </a:solidFill>
            </a:endParaRPr>
          </a:p>
        </p:txBody>
      </p:sp>
      <p:sp>
        <p:nvSpPr>
          <p:cNvPr id="3" name="Content Placeholder 2">
            <a:extLst>
              <a:ext uri="{FF2B5EF4-FFF2-40B4-BE49-F238E27FC236}">
                <a16:creationId xmlns:a16="http://schemas.microsoft.com/office/drawing/2014/main" id="{8C015F4D-02DB-48E4-8731-144DADA40FA1}"/>
              </a:ext>
            </a:extLst>
          </p:cNvPr>
          <p:cNvSpPr>
            <a:spLocks noGrp="1"/>
          </p:cNvSpPr>
          <p:nvPr>
            <p:ph idx="10"/>
          </p:nvPr>
        </p:nvSpPr>
        <p:spPr>
          <a:xfrm>
            <a:off x="445488" y="1441198"/>
            <a:ext cx="5591665" cy="4405219"/>
          </a:xfrm>
        </p:spPr>
        <p:txBody>
          <a:bodyPr vert="horz" lIns="91440" tIns="45720" rIns="91440" bIns="45720" rtlCol="0" anchor="t">
            <a:normAutofit/>
          </a:bodyPr>
          <a:lstStyle/>
          <a:p>
            <a:pPr marL="0" indent="0" algn="ctr">
              <a:buClr>
                <a:srgbClr val="00A1C0"/>
              </a:buClr>
              <a:buNone/>
            </a:pPr>
            <a:r>
              <a:rPr lang="en-US" sz="2400" b="0" i="0" dirty="0">
                <a:solidFill>
                  <a:srgbClr val="2A2B2C"/>
                </a:solidFill>
                <a:effectLst/>
                <a:latin typeface="+mn-lt"/>
                <a:ea typeface="Open Sans"/>
                <a:cs typeface="Calibri"/>
              </a:rPr>
              <a:t>The </a:t>
            </a:r>
            <a:r>
              <a:rPr lang="en-US" sz="2400" b="1" i="0" dirty="0">
                <a:solidFill>
                  <a:srgbClr val="2A2B2C"/>
                </a:solidFill>
                <a:effectLst/>
                <a:latin typeface="+mn-lt"/>
                <a:ea typeface="Open Sans"/>
                <a:cs typeface="Calibri"/>
              </a:rPr>
              <a:t>Perinatal Equity and Care for Everyone</a:t>
            </a:r>
            <a:r>
              <a:rPr lang="en-US" sz="2400" b="0" i="0" dirty="0">
                <a:solidFill>
                  <a:srgbClr val="2A2B2C"/>
                </a:solidFill>
                <a:effectLst/>
                <a:latin typeface="+mn-lt"/>
                <a:ea typeface="Open Sans"/>
                <a:cs typeface="Calibri"/>
              </a:rPr>
              <a:t> (P.E.A.C.E.) Project provides </a:t>
            </a:r>
            <a:r>
              <a:rPr lang="en-US" sz="2400" dirty="0">
                <a:solidFill>
                  <a:srgbClr val="2A2B2C"/>
                </a:solidFill>
                <a:latin typeface="+mn-lt"/>
                <a:ea typeface="Open Sans"/>
                <a:cs typeface="Calibri"/>
              </a:rPr>
              <a:t>care coordination for clients</a:t>
            </a:r>
            <a:r>
              <a:rPr lang="en-US" sz="2400" b="0" i="0" dirty="0">
                <a:solidFill>
                  <a:srgbClr val="2A2B2C"/>
                </a:solidFill>
                <a:effectLst/>
                <a:latin typeface="+mn-lt"/>
                <a:ea typeface="Open Sans"/>
                <a:cs typeface="Calibri"/>
              </a:rPr>
              <a:t>, families and professionals </a:t>
            </a:r>
            <a:r>
              <a:rPr lang="en-US" sz="2400" dirty="0">
                <a:solidFill>
                  <a:srgbClr val="2A2B2C"/>
                </a:solidFill>
                <a:latin typeface="+mn-lt"/>
                <a:ea typeface="Open Sans"/>
                <a:cs typeface="Calibri"/>
              </a:rPr>
              <a:t>by connecting them with information</a:t>
            </a:r>
            <a:r>
              <a:rPr lang="en-US" sz="2400" b="0" i="0" dirty="0">
                <a:solidFill>
                  <a:srgbClr val="2A2B2C"/>
                </a:solidFill>
                <a:effectLst/>
                <a:latin typeface="+mn-lt"/>
                <a:ea typeface="Open Sans"/>
                <a:cs typeface="Calibri"/>
              </a:rPr>
              <a:t> about prenatal, postpartum and infant resources available in Howard County.</a:t>
            </a:r>
            <a:r>
              <a:rPr lang="en-US" sz="2400" dirty="0">
                <a:solidFill>
                  <a:srgbClr val="2A2B2C"/>
                </a:solidFill>
                <a:latin typeface="+mn-lt"/>
                <a:ea typeface="Open Sans"/>
                <a:cs typeface="Calibri"/>
              </a:rPr>
              <a:t> </a:t>
            </a:r>
            <a:endParaRPr lang="en-US" sz="2400">
              <a:ea typeface="Calibri"/>
            </a:endParaRPr>
          </a:p>
          <a:p>
            <a:pPr marL="0" indent="0" algn="ctr">
              <a:buNone/>
            </a:pPr>
            <a:r>
              <a:rPr lang="en-US" sz="2400" dirty="0">
                <a:solidFill>
                  <a:srgbClr val="2A2B2C"/>
                </a:solidFill>
                <a:latin typeface="+mn-lt"/>
                <a:ea typeface="Open Sans"/>
                <a:cs typeface="Calibri"/>
              </a:rPr>
              <a:t>Services provided at no cost to the client.</a:t>
            </a:r>
            <a:endParaRPr lang="en-US" sz="2400">
              <a:solidFill>
                <a:srgbClr val="2A2B2C"/>
              </a:solidFill>
              <a:latin typeface="+mn-lt"/>
              <a:ea typeface="Open Sans" panose="020B0604020202020204" pitchFamily="34" charset="0"/>
              <a:cs typeface="Calibri"/>
            </a:endParaRPr>
          </a:p>
          <a:p>
            <a:pPr marL="0" indent="0" algn="ctr">
              <a:buNone/>
            </a:pPr>
            <a:r>
              <a:rPr lang="en-US" sz="2400" dirty="0">
                <a:solidFill>
                  <a:srgbClr val="2A2B2C"/>
                </a:solidFill>
                <a:latin typeface="+mn-lt"/>
                <a:ea typeface="Open Sans"/>
                <a:cs typeface="Calibri"/>
              </a:rPr>
              <a:t>There are no income or medical requirements to participate in the program. </a:t>
            </a:r>
            <a:endParaRPr lang="en-US" sz="2400" b="0" i="0" dirty="0">
              <a:solidFill>
                <a:srgbClr val="2A2B2C"/>
              </a:solidFill>
              <a:effectLst/>
              <a:latin typeface="+mn-lt"/>
              <a:ea typeface="Open Sans"/>
              <a:cs typeface="Calibri"/>
            </a:endParaRPr>
          </a:p>
          <a:p>
            <a:pPr marL="0" indent="0">
              <a:buNone/>
            </a:pPr>
            <a:endParaRPr lang="en-US" sz="1800">
              <a:solidFill>
                <a:srgbClr val="2A2B2C"/>
              </a:solidFill>
              <a:latin typeface="+mn-lt"/>
              <a:cs typeface="Calibri"/>
            </a:endParaRPr>
          </a:p>
          <a:p>
            <a:pPr marL="0" indent="0">
              <a:buClr>
                <a:srgbClr val="00A1C0"/>
              </a:buClr>
              <a:buNone/>
            </a:pPr>
            <a:endParaRPr lang="en-US" sz="2000"/>
          </a:p>
          <a:p>
            <a:pPr marL="0" indent="0">
              <a:buClr>
                <a:srgbClr val="00A1C0"/>
              </a:buClr>
              <a:buNone/>
            </a:pPr>
            <a:endParaRPr lang="en-US" sz="2000"/>
          </a:p>
        </p:txBody>
      </p:sp>
      <p:pic>
        <p:nvPicPr>
          <p:cNvPr id="5" name="Picture 4">
            <a:extLst>
              <a:ext uri="{FF2B5EF4-FFF2-40B4-BE49-F238E27FC236}">
                <a16:creationId xmlns:a16="http://schemas.microsoft.com/office/drawing/2014/main" id="{2FCFAFEA-AF94-FCEB-73E7-6DD690F39C60}"/>
              </a:ext>
            </a:extLst>
          </p:cNvPr>
          <p:cNvPicPr>
            <a:picLocks noChangeAspect="1"/>
          </p:cNvPicPr>
          <p:nvPr/>
        </p:nvPicPr>
        <p:blipFill>
          <a:blip r:embed="rId3"/>
          <a:stretch>
            <a:fillRect/>
          </a:stretch>
        </p:blipFill>
        <p:spPr>
          <a:xfrm>
            <a:off x="5762762" y="1435939"/>
            <a:ext cx="3290957" cy="2191303"/>
          </a:xfrm>
          <a:prstGeom prst="rect">
            <a:avLst/>
          </a:prstGeom>
        </p:spPr>
      </p:pic>
      <p:pic>
        <p:nvPicPr>
          <p:cNvPr id="6" name="Picture 5">
            <a:extLst>
              <a:ext uri="{FF2B5EF4-FFF2-40B4-BE49-F238E27FC236}">
                <a16:creationId xmlns:a16="http://schemas.microsoft.com/office/drawing/2014/main" id="{1C787484-B73F-70D0-5E61-E81A609852A3}"/>
              </a:ext>
            </a:extLst>
          </p:cNvPr>
          <p:cNvPicPr>
            <a:picLocks noChangeAspect="1"/>
          </p:cNvPicPr>
          <p:nvPr/>
        </p:nvPicPr>
        <p:blipFill>
          <a:blip r:embed="rId4"/>
          <a:stretch>
            <a:fillRect/>
          </a:stretch>
        </p:blipFill>
        <p:spPr>
          <a:xfrm>
            <a:off x="8695350" y="2967719"/>
            <a:ext cx="2724624" cy="3068993"/>
          </a:xfrm>
          <a:prstGeom prst="rect">
            <a:avLst/>
          </a:prstGeom>
        </p:spPr>
      </p:pic>
    </p:spTree>
    <p:extLst>
      <p:ext uri="{BB962C8B-B14F-4D97-AF65-F5344CB8AC3E}">
        <p14:creationId xmlns:p14="http://schemas.microsoft.com/office/powerpoint/2010/main" val="263548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ED945-E3EF-4054-998E-2F56F0601F12}"/>
              </a:ext>
            </a:extLst>
          </p:cNvPr>
          <p:cNvSpPr>
            <a:spLocks noGrp="1"/>
          </p:cNvSpPr>
          <p:nvPr>
            <p:ph type="title"/>
          </p:nvPr>
        </p:nvSpPr>
        <p:spPr>
          <a:xfrm>
            <a:off x="956187" y="325893"/>
            <a:ext cx="10400070" cy="919713"/>
          </a:xfrm>
        </p:spPr>
        <p:txBody>
          <a:bodyPr/>
          <a:lstStyle/>
          <a:p>
            <a:pPr algn="ctr"/>
            <a:r>
              <a:rPr kumimoji="0" lang="en-US" sz="3600" b="1" i="0" u="none" strike="noStrike" kern="1200" cap="none" spc="0" normalizeH="0" baseline="0" noProof="0">
                <a:ln>
                  <a:noFill/>
                </a:ln>
                <a:solidFill>
                  <a:srgbClr val="92D050"/>
                </a:solidFill>
                <a:effectLst/>
                <a:uLnTx/>
                <a:uFillTx/>
                <a:latin typeface="Calibri"/>
                <a:ea typeface="+mj-ea"/>
                <a:cs typeface="Calibri"/>
              </a:rPr>
              <a:t>P.E.A.C.E. Project </a:t>
            </a:r>
            <a:endParaRPr lang="en-US">
              <a:solidFill>
                <a:srgbClr val="83B455"/>
              </a:solidFill>
            </a:endParaRPr>
          </a:p>
        </p:txBody>
      </p:sp>
      <p:sp>
        <p:nvSpPr>
          <p:cNvPr id="3" name="Content Placeholder 2">
            <a:extLst>
              <a:ext uri="{FF2B5EF4-FFF2-40B4-BE49-F238E27FC236}">
                <a16:creationId xmlns:a16="http://schemas.microsoft.com/office/drawing/2014/main" id="{8C015F4D-02DB-48E4-8731-144DADA40FA1}"/>
              </a:ext>
            </a:extLst>
          </p:cNvPr>
          <p:cNvSpPr>
            <a:spLocks noGrp="1"/>
          </p:cNvSpPr>
          <p:nvPr>
            <p:ph idx="10"/>
          </p:nvPr>
        </p:nvSpPr>
        <p:spPr>
          <a:xfrm>
            <a:off x="340870" y="1743649"/>
            <a:ext cx="3708615" cy="4051549"/>
          </a:xfrm>
        </p:spPr>
        <p:txBody>
          <a:bodyPr vert="horz" lIns="91440" tIns="45720" rIns="91440" bIns="45720" rtlCol="0" anchor="t">
            <a:normAutofit fontScale="92500" lnSpcReduction="10000"/>
          </a:bodyPr>
          <a:lstStyle/>
          <a:p>
            <a:pPr algn="l">
              <a:buFont typeface="Arial" panose="020B0604020202020204" pitchFamily="34" charset="0"/>
              <a:buChar char="•"/>
            </a:pPr>
            <a:r>
              <a:rPr lang="en-US" sz="2400" b="0" i="0">
                <a:solidFill>
                  <a:srgbClr val="2A2B2C"/>
                </a:solidFill>
                <a:effectLst/>
                <a:latin typeface="+mn-lt"/>
                <a:cs typeface="Calibri"/>
              </a:rPr>
              <a:t>Pregnancy resources  </a:t>
            </a:r>
          </a:p>
          <a:p>
            <a:pPr algn="l">
              <a:buFont typeface="Arial" panose="020B0604020202020204" pitchFamily="34" charset="0"/>
              <a:buChar char="•"/>
            </a:pPr>
            <a:r>
              <a:rPr lang="en-US" sz="2400" b="0" i="0">
                <a:solidFill>
                  <a:srgbClr val="2A2B2C"/>
                </a:solidFill>
                <a:effectLst/>
                <a:latin typeface="+mn-lt"/>
                <a:cs typeface="Calibri"/>
              </a:rPr>
              <a:t>Home visiting referral </a:t>
            </a:r>
          </a:p>
          <a:p>
            <a:pPr algn="l">
              <a:buFont typeface="Arial" panose="020B0604020202020204" pitchFamily="34" charset="0"/>
              <a:buChar char="•"/>
            </a:pPr>
            <a:r>
              <a:rPr lang="en-US" sz="2400" b="0" i="0">
                <a:solidFill>
                  <a:srgbClr val="2A2B2C"/>
                </a:solidFill>
                <a:effectLst/>
                <a:latin typeface="+mn-lt"/>
                <a:cs typeface="Calibri"/>
              </a:rPr>
              <a:t>Locating a provider/specialist </a:t>
            </a:r>
          </a:p>
          <a:p>
            <a:pPr algn="l">
              <a:buFont typeface="Arial" panose="020B0604020202020204" pitchFamily="34" charset="0"/>
              <a:buChar char="•"/>
            </a:pPr>
            <a:r>
              <a:rPr lang="en-US" sz="2400" b="0" i="0">
                <a:solidFill>
                  <a:srgbClr val="2A2B2C"/>
                </a:solidFill>
                <a:effectLst/>
                <a:latin typeface="+mn-lt"/>
                <a:cs typeface="Calibri"/>
              </a:rPr>
              <a:t>WIC referral </a:t>
            </a:r>
          </a:p>
          <a:p>
            <a:pPr algn="l">
              <a:buFont typeface="Arial" panose="020B0604020202020204" pitchFamily="34" charset="0"/>
              <a:buChar char="•"/>
            </a:pPr>
            <a:r>
              <a:rPr lang="en-US" sz="2400" b="0" i="0">
                <a:solidFill>
                  <a:srgbClr val="2A2B2C"/>
                </a:solidFill>
                <a:effectLst/>
                <a:latin typeface="+mn-lt"/>
                <a:cs typeface="Calibri"/>
              </a:rPr>
              <a:t>Parenting support resources  </a:t>
            </a:r>
          </a:p>
          <a:p>
            <a:pPr algn="l">
              <a:buFont typeface="Arial" panose="020B0604020202020204" pitchFamily="34" charset="0"/>
              <a:buChar char="•"/>
            </a:pPr>
            <a:r>
              <a:rPr lang="en-US" sz="2400" b="0" i="0">
                <a:solidFill>
                  <a:srgbClr val="2A2B2C"/>
                </a:solidFill>
                <a:effectLst/>
                <a:latin typeface="+mn-lt"/>
                <a:cs typeface="Calibri"/>
              </a:rPr>
              <a:t>Emotional/mental health resources  </a:t>
            </a:r>
          </a:p>
          <a:p>
            <a:pPr algn="l">
              <a:buFont typeface="Arial" panose="020B0604020202020204" pitchFamily="34" charset="0"/>
              <a:buChar char="•"/>
            </a:pPr>
            <a:r>
              <a:rPr lang="en-US" sz="2400" b="0" i="0">
                <a:solidFill>
                  <a:srgbClr val="2A2B2C"/>
                </a:solidFill>
                <a:effectLst/>
                <a:latin typeface="+mn-lt"/>
                <a:cs typeface="Calibri"/>
              </a:rPr>
              <a:t>Links to community resources </a:t>
            </a:r>
          </a:p>
          <a:p>
            <a:pPr algn="l">
              <a:buFont typeface="Arial" panose="020B0604020202020204" pitchFamily="34" charset="0"/>
              <a:buChar char="•"/>
            </a:pPr>
            <a:endParaRPr lang="en-US" sz="2000"/>
          </a:p>
        </p:txBody>
      </p:sp>
      <p:pic>
        <p:nvPicPr>
          <p:cNvPr id="6" name="Picture 5">
            <a:extLst>
              <a:ext uri="{FF2B5EF4-FFF2-40B4-BE49-F238E27FC236}">
                <a16:creationId xmlns:a16="http://schemas.microsoft.com/office/drawing/2014/main" id="{CC18194F-A0B6-4DD4-91E9-9C36B8A9FEF9}"/>
              </a:ext>
            </a:extLst>
          </p:cNvPr>
          <p:cNvPicPr>
            <a:picLocks noChangeAspect="1"/>
          </p:cNvPicPr>
          <p:nvPr/>
        </p:nvPicPr>
        <p:blipFill>
          <a:blip r:embed="rId3"/>
          <a:stretch>
            <a:fillRect/>
          </a:stretch>
        </p:blipFill>
        <p:spPr>
          <a:xfrm>
            <a:off x="4005942" y="1561878"/>
            <a:ext cx="3157036" cy="4132095"/>
          </a:xfrm>
          <a:prstGeom prst="rect">
            <a:avLst/>
          </a:prstGeom>
          <a:ln>
            <a:noFill/>
          </a:ln>
          <a:effectLst>
            <a:outerShdw blurRad="292100" dist="139700" dir="2700000" algn="tl" rotWithShape="0">
              <a:srgbClr val="333333">
                <a:alpha val="65000"/>
              </a:srgbClr>
            </a:outerShdw>
          </a:effectLst>
        </p:spPr>
      </p:pic>
      <p:sp>
        <p:nvSpPr>
          <p:cNvPr id="4" name="Content Placeholder 2">
            <a:extLst>
              <a:ext uri="{FF2B5EF4-FFF2-40B4-BE49-F238E27FC236}">
                <a16:creationId xmlns:a16="http://schemas.microsoft.com/office/drawing/2014/main" id="{78F9D779-9420-6CA3-1DFB-C9E9878044D4}"/>
              </a:ext>
            </a:extLst>
          </p:cNvPr>
          <p:cNvSpPr txBox="1">
            <a:spLocks/>
          </p:cNvSpPr>
          <p:nvPr/>
        </p:nvSpPr>
        <p:spPr>
          <a:xfrm>
            <a:off x="7664585" y="1488677"/>
            <a:ext cx="3982231" cy="4278498"/>
          </a:xfrm>
          <a:prstGeom prst="rect">
            <a:avLst/>
          </a:prstGeom>
        </p:spPr>
        <p:txBody>
          <a:bodyPr vert="horz" lIns="91440" tIns="45720" rIns="91440" bIns="45720" rtlCol="0" anchor="t">
            <a:normAutofit fontScale="92500" lnSpcReduction="20000"/>
          </a:bodyPr>
          <a:lstStyle>
            <a:lvl1pPr marL="285750" indent="-28575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2001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500">
              <a:solidFill>
                <a:srgbClr val="2A2B2C"/>
              </a:solidFill>
              <a:latin typeface="+mn-lt"/>
            </a:endParaRPr>
          </a:p>
          <a:p>
            <a:r>
              <a:rPr lang="en-US" sz="2600">
                <a:solidFill>
                  <a:srgbClr val="2A2B2C"/>
                </a:solidFill>
                <a:latin typeface="+mn-lt"/>
                <a:cs typeface="Calibri"/>
              </a:rPr>
              <a:t>Assistance locating childcare </a:t>
            </a:r>
          </a:p>
          <a:p>
            <a:r>
              <a:rPr lang="en-US" sz="2600">
                <a:solidFill>
                  <a:srgbClr val="2A2B2C"/>
                </a:solidFill>
                <a:latin typeface="+mn-lt"/>
                <a:cs typeface="Calibri"/>
              </a:rPr>
              <a:t>Childbirth/parenting education  </a:t>
            </a:r>
          </a:p>
          <a:p>
            <a:r>
              <a:rPr lang="en-US" sz="2600">
                <a:solidFill>
                  <a:srgbClr val="2A2B2C"/>
                </a:solidFill>
                <a:latin typeface="+mn-lt"/>
                <a:cs typeface="Calibri"/>
              </a:rPr>
              <a:t>Teen parenting support referral </a:t>
            </a:r>
          </a:p>
          <a:p>
            <a:r>
              <a:rPr lang="en-US" sz="2600">
                <a:solidFill>
                  <a:srgbClr val="2A2B2C"/>
                </a:solidFill>
                <a:latin typeface="+mn-lt"/>
                <a:cs typeface="Calibri"/>
              </a:rPr>
              <a:t>Insurance eligibility </a:t>
            </a:r>
          </a:p>
          <a:p>
            <a:r>
              <a:rPr lang="en-US" sz="2600">
                <a:solidFill>
                  <a:srgbClr val="2A2B2C"/>
                </a:solidFill>
                <a:latin typeface="+mn-lt"/>
                <a:cs typeface="Calibri"/>
              </a:rPr>
              <a:t>Pregnancy options counseling</a:t>
            </a:r>
          </a:p>
          <a:p>
            <a:r>
              <a:rPr lang="en-US" sz="2600">
                <a:solidFill>
                  <a:srgbClr val="2A2B2C"/>
                </a:solidFill>
                <a:latin typeface="+mn-lt"/>
                <a:cs typeface="Calibri"/>
              </a:rPr>
              <a:t>Pregnancy loss support</a:t>
            </a:r>
          </a:p>
          <a:p>
            <a:r>
              <a:rPr lang="en-US" sz="2600">
                <a:solidFill>
                  <a:srgbClr val="2A2B2C"/>
                </a:solidFill>
                <a:latin typeface="+mn-lt"/>
                <a:cs typeface="Calibri"/>
              </a:rPr>
              <a:t>Doula Support</a:t>
            </a:r>
          </a:p>
          <a:p>
            <a:pPr marL="0" indent="0">
              <a:buClr>
                <a:srgbClr val="00A1C0"/>
              </a:buClr>
              <a:buFont typeface="Arial" panose="020B0604020202020204" pitchFamily="34" charset="0"/>
              <a:buNone/>
            </a:pPr>
            <a:endParaRPr lang="en-US" sz="2000"/>
          </a:p>
        </p:txBody>
      </p:sp>
    </p:spTree>
    <p:extLst>
      <p:ext uri="{BB962C8B-B14F-4D97-AF65-F5344CB8AC3E}">
        <p14:creationId xmlns:p14="http://schemas.microsoft.com/office/powerpoint/2010/main" val="254945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F78B9-12DB-F93E-C7E7-22FDAE7B5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88381-8239-3C38-DBD9-B462DBFFC5E8}"/>
              </a:ext>
            </a:extLst>
          </p:cNvPr>
          <p:cNvSpPr>
            <a:spLocks noGrp="1"/>
          </p:cNvSpPr>
          <p:nvPr>
            <p:ph type="title"/>
          </p:nvPr>
        </p:nvSpPr>
        <p:spPr>
          <a:xfrm>
            <a:off x="956187" y="325893"/>
            <a:ext cx="10400070" cy="919713"/>
          </a:xfrm>
        </p:spPr>
        <p:txBody>
          <a:bodyPr/>
          <a:lstStyle/>
          <a:p>
            <a:pPr algn="ctr"/>
            <a:r>
              <a:rPr lang="en-US" b="1">
                <a:solidFill>
                  <a:srgbClr val="92D050"/>
                </a:solidFill>
                <a:latin typeface="Calibri"/>
                <a:cs typeface="Calibri"/>
              </a:rPr>
              <a:t>Sweet Bee Services </a:t>
            </a:r>
            <a:endParaRPr lang="en-US" b="1">
              <a:solidFill>
                <a:srgbClr val="92D050"/>
              </a:solidFill>
            </a:endParaRPr>
          </a:p>
        </p:txBody>
      </p:sp>
      <p:sp>
        <p:nvSpPr>
          <p:cNvPr id="3" name="Content Placeholder 2">
            <a:extLst>
              <a:ext uri="{FF2B5EF4-FFF2-40B4-BE49-F238E27FC236}">
                <a16:creationId xmlns:a16="http://schemas.microsoft.com/office/drawing/2014/main" id="{C76B2BBC-D54D-86A8-A292-E9B228538DC9}"/>
              </a:ext>
            </a:extLst>
          </p:cNvPr>
          <p:cNvSpPr>
            <a:spLocks noGrp="1"/>
          </p:cNvSpPr>
          <p:nvPr>
            <p:ph idx="10"/>
          </p:nvPr>
        </p:nvSpPr>
        <p:spPr>
          <a:xfrm>
            <a:off x="445488" y="1463284"/>
            <a:ext cx="11398169" cy="4327916"/>
          </a:xfrm>
        </p:spPr>
        <p:txBody>
          <a:bodyPr vert="horz" lIns="91440" tIns="45720" rIns="91440" bIns="45720" rtlCol="0" anchor="t">
            <a:normAutofit/>
          </a:bodyPr>
          <a:lstStyle/>
          <a:p>
            <a:pPr marL="0" indent="0" algn="ctr">
              <a:buClr>
                <a:srgbClr val="00A1C0"/>
              </a:buClr>
              <a:buNone/>
            </a:pPr>
            <a:endParaRPr lang="en-US" sz="2400" b="0" i="0">
              <a:solidFill>
                <a:srgbClr val="2A2B2C"/>
              </a:solidFill>
              <a:effectLst/>
              <a:latin typeface="+mn-lt"/>
              <a:ea typeface="Open Sans"/>
              <a:cs typeface="Calibri"/>
            </a:endParaRPr>
          </a:p>
          <a:p>
            <a:pPr marL="0" indent="0" algn="ctr">
              <a:buClr>
                <a:srgbClr val="00A1C0"/>
              </a:buClr>
              <a:buNone/>
            </a:pPr>
            <a:r>
              <a:rPr lang="en-US" b="1"/>
              <a:t>Sweet Bee Services</a:t>
            </a:r>
            <a:r>
              <a:rPr lang="en-US"/>
              <a:t> is the only Medicaid-approved doula training organization based in Baltimore, Maryland, offering both concierge-level client care and equitable access through Medicaid. We provide culturally responsive, trauma-informed training and mentorship designed to center birth equity and professional readiness. As the region’s only full-spectrum doula agency with integrated mentorship and job placement, we are building a diverse, supported workforce to transform maternal health outcomes from the ground up.</a:t>
            </a:r>
            <a:endParaRPr lang="en-US" sz="1800">
              <a:solidFill>
                <a:srgbClr val="2A2B2C"/>
              </a:solidFill>
              <a:latin typeface="+mn-lt"/>
              <a:cs typeface="Calibri"/>
            </a:endParaRPr>
          </a:p>
          <a:p>
            <a:pPr marL="0" indent="0">
              <a:buClr>
                <a:srgbClr val="00A1C0"/>
              </a:buClr>
              <a:buNone/>
            </a:pPr>
            <a:endParaRPr lang="en-US" sz="2000"/>
          </a:p>
          <a:p>
            <a:pPr marL="0" indent="0">
              <a:buClr>
                <a:srgbClr val="00A1C0"/>
              </a:buClr>
              <a:buNone/>
            </a:pPr>
            <a:endParaRPr lang="en-US" sz="2000"/>
          </a:p>
        </p:txBody>
      </p:sp>
    </p:spTree>
    <p:extLst>
      <p:ext uri="{BB962C8B-B14F-4D97-AF65-F5344CB8AC3E}">
        <p14:creationId xmlns:p14="http://schemas.microsoft.com/office/powerpoint/2010/main" val="231708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89FDF4-F127-3E15-EB00-B3F1D1139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3219D-D351-8A39-D0B0-02B69F2ABE92}"/>
              </a:ext>
            </a:extLst>
          </p:cNvPr>
          <p:cNvSpPr>
            <a:spLocks noGrp="1"/>
          </p:cNvSpPr>
          <p:nvPr>
            <p:ph type="title"/>
          </p:nvPr>
        </p:nvSpPr>
        <p:spPr>
          <a:xfrm>
            <a:off x="998290" y="322135"/>
            <a:ext cx="10317415" cy="888233"/>
          </a:xfrm>
        </p:spPr>
        <p:txBody>
          <a:bodyPr vert="horz" lIns="91440" tIns="45720" rIns="91440" bIns="45720" rtlCol="0" anchor="b">
            <a:normAutofit/>
          </a:bodyPr>
          <a:lstStyle/>
          <a:p>
            <a:pPr algn="ctr"/>
            <a:r>
              <a:rPr lang="en-US" b="1">
                <a:solidFill>
                  <a:srgbClr val="92D050"/>
                </a:solidFill>
                <a:latin typeface="+mn-lt"/>
                <a:cs typeface="+mj-cs"/>
              </a:rPr>
              <a:t>Who </a:t>
            </a:r>
          </a:p>
        </p:txBody>
      </p:sp>
      <p:sp>
        <p:nvSpPr>
          <p:cNvPr id="7" name="Content Placeholder 6">
            <a:extLst>
              <a:ext uri="{FF2B5EF4-FFF2-40B4-BE49-F238E27FC236}">
                <a16:creationId xmlns:a16="http://schemas.microsoft.com/office/drawing/2014/main" id="{DB0442DC-737D-E370-7DD7-9F2285F8F3A3}"/>
              </a:ext>
            </a:extLst>
          </p:cNvPr>
          <p:cNvSpPr>
            <a:spLocks noGrp="1"/>
          </p:cNvSpPr>
          <p:nvPr>
            <p:ph idx="10"/>
          </p:nvPr>
        </p:nvSpPr>
        <p:spPr>
          <a:xfrm>
            <a:off x="568960" y="1464368"/>
            <a:ext cx="10817908" cy="4247992"/>
          </a:xfrm>
        </p:spPr>
        <p:txBody>
          <a:bodyPr vert="horz" lIns="91440" tIns="45720" rIns="91440" bIns="45720" rtlCol="0" anchor="t">
            <a:noAutofit/>
          </a:bodyPr>
          <a:lstStyle/>
          <a:p>
            <a:pPr marL="0" indent="0">
              <a:buNone/>
            </a:pPr>
            <a:r>
              <a:rPr lang="en-US" dirty="0">
                <a:latin typeface="Calibri"/>
                <a:ea typeface="Calibri"/>
                <a:cs typeface="Calibri"/>
              </a:rPr>
              <a:t>Through a partnership with Howard County Health Department (P.E.A.C.E. Project) Sweet Bee Services will train and mentor </a:t>
            </a:r>
            <a:r>
              <a:rPr lang="en-US" b="1" dirty="0">
                <a:latin typeface="Calibri"/>
                <a:ea typeface="Calibri"/>
                <a:cs typeface="Calibri"/>
              </a:rPr>
              <a:t>Three</a:t>
            </a:r>
            <a:r>
              <a:rPr lang="en-US" dirty="0">
                <a:latin typeface="Calibri"/>
                <a:ea typeface="Calibri"/>
                <a:cs typeface="Calibri"/>
              </a:rPr>
              <a:t> community-based Doulas during the Fall 2025 Medicaid-approved cohort.</a:t>
            </a:r>
            <a:endParaRPr lang="en-US"/>
          </a:p>
          <a:p>
            <a:pPr lvl="1"/>
            <a:r>
              <a:rPr lang="en-US" dirty="0">
                <a:latin typeface="Calibri"/>
                <a:ea typeface="Calibri"/>
                <a:cs typeface="Calibri"/>
              </a:rPr>
              <a:t>Training is priced at 2,500.00 &amp; mentorship is priced at 1,200.00</a:t>
            </a:r>
          </a:p>
          <a:p>
            <a:pPr lvl="1"/>
            <a:r>
              <a:rPr lang="en-US" dirty="0">
                <a:latin typeface="Calibri"/>
                <a:ea typeface="Calibri"/>
                <a:cs typeface="Calibri"/>
              </a:rPr>
              <a:t>P.E.A.C.E. Project will cover 90% of the training for three participants </a:t>
            </a:r>
          </a:p>
          <a:p>
            <a:pPr lvl="1"/>
            <a:r>
              <a:rPr lang="en-US" dirty="0">
                <a:latin typeface="Calibri"/>
                <a:ea typeface="Calibri"/>
                <a:cs typeface="Calibri"/>
              </a:rPr>
              <a:t>Participants will have a contribution of 350.00</a:t>
            </a:r>
          </a:p>
          <a:p>
            <a:pPr lvl="1"/>
            <a:endParaRPr lang="en-US"/>
          </a:p>
          <a:p>
            <a:pPr marL="0" indent="-228600">
              <a:spcBef>
                <a:spcPts val="0"/>
              </a:spcBef>
            </a:pPr>
            <a:endParaRPr lang="en-US" sz="1600">
              <a:latin typeface="+mn-lt"/>
              <a:cs typeface="+mn-cs"/>
            </a:endParaRPr>
          </a:p>
        </p:txBody>
      </p:sp>
      <p:grpSp>
        <p:nvGrpSpPr>
          <p:cNvPr id="31" name="Group 30">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22" name="Rectangle 21">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5118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8AE598-7AEA-DF0C-6331-20B5309AF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E15A1-410B-8E4F-F540-81B43513B502}"/>
              </a:ext>
            </a:extLst>
          </p:cNvPr>
          <p:cNvSpPr>
            <a:spLocks noGrp="1"/>
          </p:cNvSpPr>
          <p:nvPr>
            <p:ph type="title"/>
          </p:nvPr>
        </p:nvSpPr>
        <p:spPr>
          <a:xfrm>
            <a:off x="998290" y="322135"/>
            <a:ext cx="10317415" cy="888233"/>
          </a:xfrm>
        </p:spPr>
        <p:txBody>
          <a:bodyPr vert="horz" lIns="91440" tIns="45720" rIns="91440" bIns="45720" rtlCol="0" anchor="b">
            <a:normAutofit/>
          </a:bodyPr>
          <a:lstStyle/>
          <a:p>
            <a:pPr algn="ctr"/>
            <a:r>
              <a:rPr lang="en-US" b="1">
                <a:solidFill>
                  <a:srgbClr val="92D050"/>
                </a:solidFill>
                <a:latin typeface="+mn-lt"/>
                <a:cs typeface="+mj-cs"/>
              </a:rPr>
              <a:t>Where</a:t>
            </a:r>
          </a:p>
        </p:txBody>
      </p:sp>
      <p:sp>
        <p:nvSpPr>
          <p:cNvPr id="7" name="Content Placeholder 6">
            <a:extLst>
              <a:ext uri="{FF2B5EF4-FFF2-40B4-BE49-F238E27FC236}">
                <a16:creationId xmlns:a16="http://schemas.microsoft.com/office/drawing/2014/main" id="{909DB287-AA44-20FF-13DE-5B11C5ABCBB8}"/>
              </a:ext>
            </a:extLst>
          </p:cNvPr>
          <p:cNvSpPr>
            <a:spLocks noGrp="1"/>
          </p:cNvSpPr>
          <p:nvPr>
            <p:ph idx="10"/>
          </p:nvPr>
        </p:nvSpPr>
        <p:spPr>
          <a:xfrm>
            <a:off x="568960" y="1464368"/>
            <a:ext cx="10817908" cy="4247992"/>
          </a:xfrm>
        </p:spPr>
        <p:txBody>
          <a:bodyPr vert="horz" lIns="91440" tIns="45720" rIns="91440" bIns="45720" rtlCol="0" anchor="t">
            <a:noAutofit/>
          </a:bodyPr>
          <a:lstStyle/>
          <a:p>
            <a:pPr marL="0" indent="0">
              <a:buNone/>
            </a:pPr>
            <a:endParaRPr lang="en-US"/>
          </a:p>
          <a:p>
            <a:r>
              <a:rPr lang="en-US"/>
              <a:t>Cohort </a:t>
            </a:r>
            <a:r>
              <a:rPr lang="en-US" b="1"/>
              <a:t>In-person</a:t>
            </a:r>
            <a:r>
              <a:rPr lang="en-US"/>
              <a:t> Launch Event September 5, 2025 (TBD)</a:t>
            </a:r>
          </a:p>
          <a:p>
            <a:r>
              <a:rPr lang="en-US"/>
              <a:t>Hybrid Doula Training September 6, 2025-October 11, 2025 </a:t>
            </a:r>
          </a:p>
          <a:p>
            <a:r>
              <a:rPr lang="en-US"/>
              <a:t>Hybrid Mentorship Program (October 18, 2025- November 22, 2025)</a:t>
            </a:r>
          </a:p>
          <a:p>
            <a:pPr marL="0" indent="-228600">
              <a:spcBef>
                <a:spcPts val="0"/>
              </a:spcBef>
            </a:pPr>
            <a:endParaRPr lang="en-US" sz="1600">
              <a:latin typeface="+mn-lt"/>
              <a:cs typeface="+mn-cs"/>
            </a:endParaRPr>
          </a:p>
        </p:txBody>
      </p:sp>
      <p:grpSp>
        <p:nvGrpSpPr>
          <p:cNvPr id="31" name="Group 30">
            <a:extLst>
              <a:ext uri="{FF2B5EF4-FFF2-40B4-BE49-F238E27FC236}">
                <a16:creationId xmlns:a16="http://schemas.microsoft.com/office/drawing/2014/main" id="{8F844A18-78E5-C1CB-4675-56D5B30E22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22" name="Rectangle 21">
              <a:extLst>
                <a:ext uri="{FF2B5EF4-FFF2-40B4-BE49-F238E27FC236}">
                  <a16:creationId xmlns:a16="http://schemas.microsoft.com/office/drawing/2014/main" id="{AD202539-03A8-5D8A-3C4B-0DBCD917D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946128F-C515-1605-A817-554619D08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4496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128CBF-569B-5D62-9A02-2469F7909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CAC526-3F52-498F-99D1-078DBE90F308}"/>
              </a:ext>
            </a:extLst>
          </p:cNvPr>
          <p:cNvSpPr>
            <a:spLocks noGrp="1"/>
          </p:cNvSpPr>
          <p:nvPr>
            <p:ph type="title"/>
          </p:nvPr>
        </p:nvSpPr>
        <p:spPr>
          <a:xfrm>
            <a:off x="998290" y="322135"/>
            <a:ext cx="10317415" cy="888233"/>
          </a:xfrm>
        </p:spPr>
        <p:txBody>
          <a:bodyPr vert="horz" lIns="91440" tIns="45720" rIns="91440" bIns="45720" rtlCol="0" anchor="b">
            <a:normAutofit/>
          </a:bodyPr>
          <a:lstStyle/>
          <a:p>
            <a:pPr algn="ctr"/>
            <a:r>
              <a:rPr lang="en-US" b="1">
                <a:solidFill>
                  <a:srgbClr val="92D050"/>
                </a:solidFill>
                <a:latin typeface="+mn-lt"/>
                <a:cs typeface="+mj-cs"/>
              </a:rPr>
              <a:t>What will you Learn…</a:t>
            </a:r>
          </a:p>
        </p:txBody>
      </p:sp>
      <p:sp>
        <p:nvSpPr>
          <p:cNvPr id="7" name="Content Placeholder 6">
            <a:extLst>
              <a:ext uri="{FF2B5EF4-FFF2-40B4-BE49-F238E27FC236}">
                <a16:creationId xmlns:a16="http://schemas.microsoft.com/office/drawing/2014/main" id="{D888BDC9-86F0-11D8-9352-2D30BA55A0ED}"/>
              </a:ext>
            </a:extLst>
          </p:cNvPr>
          <p:cNvSpPr>
            <a:spLocks noGrp="1"/>
          </p:cNvSpPr>
          <p:nvPr>
            <p:ph idx="10"/>
          </p:nvPr>
        </p:nvSpPr>
        <p:spPr>
          <a:xfrm>
            <a:off x="568960" y="1464368"/>
            <a:ext cx="10817908" cy="4247992"/>
          </a:xfrm>
        </p:spPr>
        <p:txBody>
          <a:bodyPr vert="horz" lIns="91440" tIns="45720" rIns="91440" bIns="45720" rtlCol="0" anchor="t">
            <a:noAutofit/>
          </a:bodyPr>
          <a:lstStyle/>
          <a:p>
            <a:r>
              <a:rPr lang="en-US"/>
              <a:t>Doula History, Scope of Work, and Practice</a:t>
            </a:r>
          </a:p>
          <a:p>
            <a:r>
              <a:rPr lang="en-US"/>
              <a:t>Understanding Physiological Birth &amp; Nutrition Needs for Birthing People</a:t>
            </a:r>
          </a:p>
          <a:p>
            <a:r>
              <a:rPr lang="en-US"/>
              <a:t>High-Risk Pregnancies, Birth Trauma, and Emergency Preparation</a:t>
            </a:r>
          </a:p>
          <a:p>
            <a:r>
              <a:rPr lang="en-US"/>
              <a:t>Person-Centered Care: Reproductive Justice, Inclusivity, and Family Engagement</a:t>
            </a:r>
          </a:p>
          <a:p>
            <a:r>
              <a:rPr lang="en-US"/>
              <a:t>Postpartum Care: Newborns, NICU, Mental Health, and Well-being</a:t>
            </a:r>
          </a:p>
          <a:p>
            <a:r>
              <a:rPr lang="en-US"/>
              <a:t>The Business of Being a Doula: How to Start and Grow Your Practice</a:t>
            </a:r>
          </a:p>
          <a:p>
            <a:pPr marL="0" indent="-228600">
              <a:spcBef>
                <a:spcPts val="0"/>
              </a:spcBef>
            </a:pPr>
            <a:endParaRPr lang="en-US" sz="1600">
              <a:latin typeface="+mn-lt"/>
              <a:cs typeface="+mn-cs"/>
            </a:endParaRPr>
          </a:p>
        </p:txBody>
      </p:sp>
      <p:grpSp>
        <p:nvGrpSpPr>
          <p:cNvPr id="31" name="Group 30">
            <a:extLst>
              <a:ext uri="{FF2B5EF4-FFF2-40B4-BE49-F238E27FC236}">
                <a16:creationId xmlns:a16="http://schemas.microsoft.com/office/drawing/2014/main" id="{A383B098-C4C1-6CEC-BA01-EF35C95889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22" name="Rectangle 21">
              <a:extLst>
                <a:ext uri="{FF2B5EF4-FFF2-40B4-BE49-F238E27FC236}">
                  <a16:creationId xmlns:a16="http://schemas.microsoft.com/office/drawing/2014/main" id="{5A962CD7-529A-252F-3AFD-F84F8CCE0D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53277DF-51CC-A767-9468-67DBB589F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6289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0943A9-D47B-1ACC-8C40-6C287CBAE4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24399-4B57-D3BB-1539-F98648FECEC0}"/>
              </a:ext>
            </a:extLst>
          </p:cNvPr>
          <p:cNvSpPr>
            <a:spLocks noGrp="1"/>
          </p:cNvSpPr>
          <p:nvPr>
            <p:ph type="title"/>
          </p:nvPr>
        </p:nvSpPr>
        <p:spPr>
          <a:xfrm>
            <a:off x="998290" y="322135"/>
            <a:ext cx="10317415" cy="888233"/>
          </a:xfrm>
        </p:spPr>
        <p:txBody>
          <a:bodyPr vert="horz" lIns="91440" tIns="45720" rIns="91440" bIns="45720" rtlCol="0" anchor="b">
            <a:normAutofit/>
          </a:bodyPr>
          <a:lstStyle/>
          <a:p>
            <a:pPr algn="ctr"/>
            <a:r>
              <a:rPr lang="en-US" b="1">
                <a:solidFill>
                  <a:srgbClr val="92D050"/>
                </a:solidFill>
                <a:latin typeface="+mn-lt"/>
                <a:cs typeface="+mj-cs"/>
              </a:rPr>
              <a:t>How </a:t>
            </a:r>
            <a:endParaRPr lang="en-US">
              <a:ea typeface="Calibri" panose="020F0502020204030204" pitchFamily="34" charset="0"/>
            </a:endParaRPr>
          </a:p>
        </p:txBody>
      </p:sp>
      <p:sp>
        <p:nvSpPr>
          <p:cNvPr id="7" name="Content Placeholder 6">
            <a:extLst>
              <a:ext uri="{FF2B5EF4-FFF2-40B4-BE49-F238E27FC236}">
                <a16:creationId xmlns:a16="http://schemas.microsoft.com/office/drawing/2014/main" id="{A9B7A720-A99D-4378-EBED-4108CDB1E50B}"/>
              </a:ext>
            </a:extLst>
          </p:cNvPr>
          <p:cNvSpPr>
            <a:spLocks noGrp="1"/>
          </p:cNvSpPr>
          <p:nvPr>
            <p:ph idx="10"/>
          </p:nvPr>
        </p:nvSpPr>
        <p:spPr>
          <a:xfrm>
            <a:off x="568960" y="1464368"/>
            <a:ext cx="10817908" cy="4247992"/>
          </a:xfrm>
        </p:spPr>
        <p:txBody>
          <a:bodyPr vert="horz" lIns="91440" tIns="45720" rIns="91440" bIns="45720" rtlCol="0" anchor="t">
            <a:noAutofit/>
          </a:bodyPr>
          <a:lstStyle/>
          <a:p>
            <a:pPr marL="0" indent="0">
              <a:buNone/>
            </a:pPr>
            <a:endParaRPr lang="en-US"/>
          </a:p>
          <a:p>
            <a:r>
              <a:rPr lang="en-US" dirty="0">
                <a:latin typeface="Calibri"/>
                <a:ea typeface="Calibri"/>
                <a:cs typeface="Calibri"/>
              </a:rPr>
              <a:t>Complete Application by deadline </a:t>
            </a:r>
            <a:r>
              <a:rPr lang="en-US" b="1" dirty="0">
                <a:latin typeface="Calibri"/>
                <a:ea typeface="Calibri"/>
                <a:cs typeface="Calibri"/>
              </a:rPr>
              <a:t>July 30</a:t>
            </a:r>
            <a:r>
              <a:rPr lang="en-US" b="1" baseline="30000" dirty="0">
                <a:latin typeface="Calibri"/>
                <a:ea typeface="Calibri"/>
                <a:cs typeface="Calibri"/>
              </a:rPr>
              <a:t>th</a:t>
            </a:r>
            <a:r>
              <a:rPr lang="en-US" b="1" dirty="0">
                <a:latin typeface="Calibri"/>
                <a:ea typeface="Calibri"/>
                <a:cs typeface="Calibri"/>
              </a:rPr>
              <a:t>, 2025</a:t>
            </a:r>
            <a:endParaRPr lang="en-US" dirty="0">
              <a:latin typeface="Calibri"/>
              <a:ea typeface="Calibri"/>
              <a:cs typeface="Calibri"/>
            </a:endParaRPr>
          </a:p>
          <a:p>
            <a:r>
              <a:rPr lang="en-US" dirty="0">
                <a:latin typeface="Calibri"/>
                <a:ea typeface="Calibri"/>
                <a:cs typeface="Calibri"/>
              </a:rPr>
              <a:t>Interviews will be on held on </a:t>
            </a:r>
            <a:r>
              <a:rPr lang="en-US" b="1" dirty="0">
                <a:latin typeface="Calibri"/>
                <a:ea typeface="Calibri"/>
                <a:cs typeface="Calibri"/>
              </a:rPr>
              <a:t>August 5th</a:t>
            </a:r>
            <a:r>
              <a:rPr lang="en-US" dirty="0">
                <a:latin typeface="Calibri"/>
                <a:ea typeface="Calibri"/>
                <a:cs typeface="Calibri"/>
              </a:rPr>
              <a:t> and </a:t>
            </a:r>
            <a:r>
              <a:rPr lang="en-US" b="1" dirty="0">
                <a:latin typeface="Calibri"/>
                <a:ea typeface="Calibri"/>
                <a:cs typeface="Calibri"/>
              </a:rPr>
              <a:t>August 6th</a:t>
            </a:r>
          </a:p>
          <a:p>
            <a:r>
              <a:rPr lang="en-US" dirty="0">
                <a:latin typeface="Calibri"/>
                <a:ea typeface="Calibri"/>
                <a:cs typeface="Calibri"/>
              </a:rPr>
              <a:t>You will be notified of your acceptance on </a:t>
            </a:r>
            <a:r>
              <a:rPr lang="en-US" b="1" dirty="0">
                <a:latin typeface="Calibri"/>
                <a:ea typeface="Calibri"/>
                <a:cs typeface="Calibri"/>
              </a:rPr>
              <a:t>August 7th, 2025</a:t>
            </a:r>
            <a:endParaRPr lang="en-US" b="1" dirty="0">
              <a:ea typeface="Calibri"/>
            </a:endParaRPr>
          </a:p>
          <a:p>
            <a:pPr marL="0" indent="-228600">
              <a:spcBef>
                <a:spcPts val="0"/>
              </a:spcBef>
            </a:pPr>
            <a:endParaRPr lang="en-US" sz="1600">
              <a:latin typeface="+mn-lt"/>
              <a:cs typeface="+mn-cs"/>
            </a:endParaRPr>
          </a:p>
        </p:txBody>
      </p:sp>
      <p:grpSp>
        <p:nvGrpSpPr>
          <p:cNvPr id="31" name="Group 30">
            <a:extLst>
              <a:ext uri="{FF2B5EF4-FFF2-40B4-BE49-F238E27FC236}">
                <a16:creationId xmlns:a16="http://schemas.microsoft.com/office/drawing/2014/main" id="{38A17DBD-3303-DB61-C7BE-C5EA7AE77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22" name="Rectangle 21">
              <a:extLst>
                <a:ext uri="{FF2B5EF4-FFF2-40B4-BE49-F238E27FC236}">
                  <a16:creationId xmlns:a16="http://schemas.microsoft.com/office/drawing/2014/main" id="{C85C1DDD-2AA2-167B-BD32-25AD27180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AA75F55-3171-088F-2F81-F3B5BDBB0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81878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35DD-CF2A-CC92-C55B-4FD5F1E7AA95}"/>
              </a:ext>
            </a:extLst>
          </p:cNvPr>
          <p:cNvSpPr>
            <a:spLocks noGrp="1"/>
          </p:cNvSpPr>
          <p:nvPr>
            <p:ph type="title"/>
          </p:nvPr>
        </p:nvSpPr>
        <p:spPr/>
        <p:txBody>
          <a:bodyPr/>
          <a:lstStyle/>
          <a:p>
            <a:r>
              <a:rPr lang="en-US">
                <a:latin typeface="Calibri"/>
                <a:ea typeface="Calibri"/>
                <a:cs typeface="Calibri"/>
              </a:rPr>
              <a:t>Doula Partnership Program</a:t>
            </a:r>
            <a:endParaRPr lang="en-US"/>
          </a:p>
        </p:txBody>
      </p:sp>
      <p:sp>
        <p:nvSpPr>
          <p:cNvPr id="3" name="Content Placeholder 2">
            <a:extLst>
              <a:ext uri="{FF2B5EF4-FFF2-40B4-BE49-F238E27FC236}">
                <a16:creationId xmlns:a16="http://schemas.microsoft.com/office/drawing/2014/main" id="{E8C32BB9-3DD8-F312-3CEE-FA4DD4251758}"/>
              </a:ext>
            </a:extLst>
          </p:cNvPr>
          <p:cNvSpPr>
            <a:spLocks noGrp="1"/>
          </p:cNvSpPr>
          <p:nvPr>
            <p:ph idx="10"/>
          </p:nvPr>
        </p:nvSpPr>
        <p:spPr/>
        <p:txBody>
          <a:bodyPr vert="horz" lIns="91440" tIns="45720" rIns="91440" bIns="45720" rtlCol="0" anchor="t">
            <a:normAutofit/>
          </a:bodyPr>
          <a:lstStyle/>
          <a:p>
            <a:r>
              <a:rPr lang="en-US" sz="2400">
                <a:latin typeface="Calibri"/>
                <a:ea typeface="Calibri"/>
                <a:cs typeface="Calibri"/>
              </a:rPr>
              <a:t>The Doula Partnership Program supports the network of certified and Medicaid credentialed doulas serving Howard County. Certified doulas working in Howard County that enroll in the program will receive in-depth Medicaid credentialing and billing training as well as have access to:</a:t>
            </a:r>
            <a:endParaRPr lang="en-US" sz="2400">
              <a:latin typeface="Calibri"/>
              <a:ea typeface="Calibri" panose="020F0502020204030204" pitchFamily="34" charset="0"/>
              <a:cs typeface="Calibri"/>
            </a:endParaRPr>
          </a:p>
          <a:p>
            <a:pPr lvl="1"/>
            <a:r>
              <a:rPr lang="en-US">
                <a:latin typeface="Calibri"/>
                <a:ea typeface="Calibri"/>
                <a:cs typeface="Calibri"/>
              </a:rPr>
              <a:t>Promotion &amp; Marketing through HCHD Network</a:t>
            </a:r>
          </a:p>
          <a:p>
            <a:pPr lvl="1"/>
            <a:r>
              <a:rPr lang="en-US">
                <a:latin typeface="Calibri"/>
                <a:ea typeface="Calibri"/>
                <a:cs typeface="Calibri"/>
              </a:rPr>
              <a:t>Ongoing Client Referrals</a:t>
            </a:r>
          </a:p>
          <a:p>
            <a:pPr lvl="1"/>
            <a:r>
              <a:rPr lang="en-US">
                <a:latin typeface="Calibri"/>
                <a:ea typeface="Calibri"/>
                <a:cs typeface="Calibri"/>
              </a:rPr>
              <a:t>Client Screening &amp; Coordination</a:t>
            </a:r>
          </a:p>
          <a:p>
            <a:pPr lvl="1"/>
            <a:r>
              <a:rPr lang="en-US">
                <a:latin typeface="Calibri"/>
                <a:ea typeface="Calibri"/>
                <a:cs typeface="Calibri"/>
              </a:rPr>
              <a:t>Continuing Education &amp; Training</a:t>
            </a:r>
          </a:p>
          <a:p>
            <a:pPr lvl="1"/>
            <a:r>
              <a:rPr lang="en-US">
                <a:latin typeface="Calibri"/>
                <a:ea typeface="Calibri"/>
                <a:cs typeface="Calibri"/>
              </a:rPr>
              <a:t>Quarterly Meet-Ups &amp; Networking Opportunities</a:t>
            </a:r>
          </a:p>
          <a:p>
            <a:endParaRPr lang="en-US">
              <a:ea typeface="Calibri"/>
            </a:endParaRPr>
          </a:p>
        </p:txBody>
      </p:sp>
    </p:spTree>
    <p:extLst>
      <p:ext uri="{BB962C8B-B14F-4D97-AF65-F5344CB8AC3E}">
        <p14:creationId xmlns:p14="http://schemas.microsoft.com/office/powerpoint/2010/main" val="11706995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9</Notes>
  <HiddenSlides>0</HiddenSlide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1_Office Theme</vt:lpstr>
      <vt:lpstr>2_Office Theme</vt:lpstr>
      <vt:lpstr>3_Office Theme</vt:lpstr>
      <vt:lpstr>PowerPoint Presentation</vt:lpstr>
      <vt:lpstr>P.E.A.C.E. Project </vt:lpstr>
      <vt:lpstr>P.E.A.C.E. Project </vt:lpstr>
      <vt:lpstr>Sweet Bee Services </vt:lpstr>
      <vt:lpstr>Who </vt:lpstr>
      <vt:lpstr>Where</vt:lpstr>
      <vt:lpstr>What will you Learn…</vt:lpstr>
      <vt:lpstr>How </vt:lpstr>
      <vt:lpstr>Doula Partnership Program</vt:lpstr>
      <vt:lpstr>Medicaid Resources Available</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53</cp:revision>
  <dcterms:created xsi:type="dcterms:W3CDTF">2013-07-15T20:26:40Z</dcterms:created>
  <dcterms:modified xsi:type="dcterms:W3CDTF">2025-07-22T18:20:27Z</dcterms:modified>
</cp:coreProperties>
</file>